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398" r:id="rId3"/>
    <p:sldId id="396" r:id="rId4"/>
    <p:sldId id="397" r:id="rId5"/>
    <p:sldId id="333" r:id="rId6"/>
    <p:sldId id="386" r:id="rId7"/>
    <p:sldId id="388" r:id="rId8"/>
    <p:sldId id="387" r:id="rId9"/>
    <p:sldId id="389" r:id="rId10"/>
    <p:sldId id="403" r:id="rId11"/>
    <p:sldId id="390" r:id="rId12"/>
    <p:sldId id="391" r:id="rId13"/>
    <p:sldId id="392" r:id="rId14"/>
    <p:sldId id="402" r:id="rId15"/>
    <p:sldId id="393" r:id="rId16"/>
    <p:sldId id="400" r:id="rId17"/>
    <p:sldId id="394" r:id="rId18"/>
    <p:sldId id="395" r:id="rId19"/>
    <p:sldId id="40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09" autoAdjust="0"/>
    <p:restoredTop sz="94607" autoAdjust="0"/>
  </p:normalViewPr>
  <p:slideViewPr>
    <p:cSldViewPr snapToGrid="0">
      <p:cViewPr>
        <p:scale>
          <a:sx n="54" d="100"/>
          <a:sy n="54" d="100"/>
        </p:scale>
        <p:origin x="-900" y="-1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list1" loCatId="list" qsTypeId="urn:microsoft.com/office/officeart/2005/8/quickstyle/simple1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ru-RU" sz="1600" dirty="0" smtClean="0"/>
            <a:t>Проектът </a:t>
          </a:r>
          <a:r>
            <a:rPr lang="bg-BG" sz="1600" dirty="0" smtClean="0"/>
            <a:t>„Равни в старта” </a:t>
          </a:r>
          <a:r>
            <a:rPr lang="ru-RU" sz="1600" dirty="0" smtClean="0"/>
            <a:t>се осъществява от Община Хасково, като се предвижда дейностите да бъдат реализирани  в осем детски градини на територията на град Хасково.</a:t>
          </a:r>
          <a:endParaRPr lang="bg-BG" sz="16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Основна цел на проекта е да допринесе за запазването и развитието на културната идентичност на етническите малцинства  и  за утвърждаване на културното многообразие като фактор  за развитие  на  позитивна  образователна среда.          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A2DCEA73-188F-4B4C-A5BA-EEAD031EF1B5}" type="pres">
      <dgm:prSet presAssocID="{D9C59A31-46EF-41B1-82A7-9A88DA6729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8894344-51DE-465F-85D7-F81681A2C22B}" type="pres">
      <dgm:prSet presAssocID="{F3328DAE-D551-4AA1-AC70-44C9B776B041}" presName="parentLin" presStyleCnt="0"/>
      <dgm:spPr/>
    </dgm:pt>
    <dgm:pt modelId="{212F0852-32FD-496F-9005-29228BA58D21}" type="pres">
      <dgm:prSet presAssocID="{F3328DAE-D551-4AA1-AC70-44C9B776B041}" presName="parentLeftMargin" presStyleLbl="node1" presStyleIdx="0" presStyleCnt="2"/>
      <dgm:spPr/>
      <dgm:t>
        <a:bodyPr/>
        <a:lstStyle/>
        <a:p>
          <a:endParaRPr lang="bg-BG"/>
        </a:p>
      </dgm:t>
    </dgm:pt>
    <dgm:pt modelId="{DB1CA9A4-77AF-4237-B8F9-CAD97170ACA1}" type="pres">
      <dgm:prSet presAssocID="{F3328DAE-D551-4AA1-AC70-44C9B776B041}" presName="parentText" presStyleLbl="node1" presStyleIdx="0" presStyleCnt="2" custScaleY="154911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E47A518-F663-48CC-B8E6-8377B44F4056}" type="pres">
      <dgm:prSet presAssocID="{F3328DAE-D551-4AA1-AC70-44C9B776B041}" presName="negativeSpace" presStyleCnt="0"/>
      <dgm:spPr/>
    </dgm:pt>
    <dgm:pt modelId="{DC927BCB-4032-4736-AEA6-5341F030DE99}" type="pres">
      <dgm:prSet presAssocID="{F3328DAE-D551-4AA1-AC70-44C9B776B041}" presName="childText" presStyleLbl="conFgAcc1" presStyleIdx="0" presStyleCnt="2">
        <dgm:presLayoutVars>
          <dgm:bulletEnabled val="1"/>
        </dgm:presLayoutVars>
      </dgm:prSet>
      <dgm:spPr/>
    </dgm:pt>
    <dgm:pt modelId="{5C8ED970-6B79-441C-9D0F-7EF998730FFB}" type="pres">
      <dgm:prSet presAssocID="{3A7E2712-0422-4978-A96D-B329AD5D00CB}" presName="spaceBetweenRectangles" presStyleCnt="0"/>
      <dgm:spPr/>
    </dgm:pt>
    <dgm:pt modelId="{AB4FF961-EC54-4EF3-AFFB-378033F05732}" type="pres">
      <dgm:prSet presAssocID="{0D643D07-E590-4A96-9F2E-E4F5CF2ABDBA}" presName="parentLin" presStyleCnt="0"/>
      <dgm:spPr/>
    </dgm:pt>
    <dgm:pt modelId="{304FAB57-C98F-4AD2-AC5D-EC6568EA6045}" type="pres">
      <dgm:prSet presAssocID="{0D643D07-E590-4A96-9F2E-E4F5CF2ABDBA}" presName="parentLeftMargin" presStyleLbl="node1" presStyleIdx="0" presStyleCnt="2"/>
      <dgm:spPr/>
      <dgm:t>
        <a:bodyPr/>
        <a:lstStyle/>
        <a:p>
          <a:endParaRPr lang="bg-BG"/>
        </a:p>
      </dgm:t>
    </dgm:pt>
    <dgm:pt modelId="{25F10997-EC5C-41E3-A8A7-F1FA34F96E8A}" type="pres">
      <dgm:prSet presAssocID="{0D643D07-E590-4A96-9F2E-E4F5CF2ABDBA}" presName="parentText" presStyleLbl="node1" presStyleIdx="1" presStyleCnt="2" custScaleY="15009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6A08771-054D-4CF4-9AD9-4C50F4300C4F}" type="pres">
      <dgm:prSet presAssocID="{0D643D07-E590-4A96-9F2E-E4F5CF2ABDBA}" presName="negativeSpace" presStyleCnt="0"/>
      <dgm:spPr/>
    </dgm:pt>
    <dgm:pt modelId="{468F7632-B4A6-4223-816F-85B8F76E66DC}" type="pres">
      <dgm:prSet presAssocID="{0D643D07-E590-4A96-9F2E-E4F5CF2ABDB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F9A0629-3997-407A-BD12-3BEDE01DA66E}" type="presOf" srcId="{0D643D07-E590-4A96-9F2E-E4F5CF2ABDBA}" destId="{304FAB57-C98F-4AD2-AC5D-EC6568EA6045}" srcOrd="0" destOrd="0" presId="urn:microsoft.com/office/officeart/2005/8/layout/list1"/>
    <dgm:cxn modelId="{9B778362-09D3-4948-9E59-CC7DB79136A2}" type="presOf" srcId="{D9C59A31-46EF-41B1-82A7-9A88DA67297A}" destId="{A2DCEA73-188F-4B4C-A5BA-EEAD031EF1B5}" srcOrd="0" destOrd="0" presId="urn:microsoft.com/office/officeart/2005/8/layout/list1"/>
    <dgm:cxn modelId="{056D0161-9470-4DF3-A5EF-E535E6AB9BAA}" type="presOf" srcId="{F3328DAE-D551-4AA1-AC70-44C9B776B041}" destId="{212F0852-32FD-496F-9005-29228BA58D21}" srcOrd="0" destOrd="0" presId="urn:microsoft.com/office/officeart/2005/8/layout/list1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C0B19AB4-CCA0-4EE3-B9F5-EA967FCE16F6}" type="presOf" srcId="{0D643D07-E590-4A96-9F2E-E4F5CF2ABDBA}" destId="{25F10997-EC5C-41E3-A8A7-F1FA34F96E8A}" srcOrd="1" destOrd="0" presId="urn:microsoft.com/office/officeart/2005/8/layout/list1"/>
    <dgm:cxn modelId="{87CDBC4A-D0AA-49E9-B619-85C96C342823}" type="presOf" srcId="{F3328DAE-D551-4AA1-AC70-44C9B776B041}" destId="{DB1CA9A4-77AF-4237-B8F9-CAD97170ACA1}" srcOrd="1" destOrd="0" presId="urn:microsoft.com/office/officeart/2005/8/layout/list1"/>
    <dgm:cxn modelId="{37C4B3DD-3F48-4244-83CB-0E0253B1CF39}" type="presParOf" srcId="{A2DCEA73-188F-4B4C-A5BA-EEAD031EF1B5}" destId="{C8894344-51DE-465F-85D7-F81681A2C22B}" srcOrd="0" destOrd="0" presId="urn:microsoft.com/office/officeart/2005/8/layout/list1"/>
    <dgm:cxn modelId="{A7C9B9CC-91CA-4634-BA6B-F11B209C8FDA}" type="presParOf" srcId="{C8894344-51DE-465F-85D7-F81681A2C22B}" destId="{212F0852-32FD-496F-9005-29228BA58D21}" srcOrd="0" destOrd="0" presId="urn:microsoft.com/office/officeart/2005/8/layout/list1"/>
    <dgm:cxn modelId="{3132DA10-AC41-4A54-8EC8-3531B22D04FF}" type="presParOf" srcId="{C8894344-51DE-465F-85D7-F81681A2C22B}" destId="{DB1CA9A4-77AF-4237-B8F9-CAD97170ACA1}" srcOrd="1" destOrd="0" presId="urn:microsoft.com/office/officeart/2005/8/layout/list1"/>
    <dgm:cxn modelId="{3AA1E9EE-132F-469C-ACB5-4DFF598F1925}" type="presParOf" srcId="{A2DCEA73-188F-4B4C-A5BA-EEAD031EF1B5}" destId="{7E47A518-F663-48CC-B8E6-8377B44F4056}" srcOrd="1" destOrd="0" presId="urn:microsoft.com/office/officeart/2005/8/layout/list1"/>
    <dgm:cxn modelId="{D3DDF45D-FADC-40F3-8B2F-27C39383A31A}" type="presParOf" srcId="{A2DCEA73-188F-4B4C-A5BA-EEAD031EF1B5}" destId="{DC927BCB-4032-4736-AEA6-5341F030DE99}" srcOrd="2" destOrd="0" presId="urn:microsoft.com/office/officeart/2005/8/layout/list1"/>
    <dgm:cxn modelId="{BBB7B096-E107-4B5D-9CC5-789BEEC0CB65}" type="presParOf" srcId="{A2DCEA73-188F-4B4C-A5BA-EEAD031EF1B5}" destId="{5C8ED970-6B79-441C-9D0F-7EF998730FFB}" srcOrd="3" destOrd="0" presId="urn:microsoft.com/office/officeart/2005/8/layout/list1"/>
    <dgm:cxn modelId="{5E082506-2C38-4076-90F8-EB89DC824DC8}" type="presParOf" srcId="{A2DCEA73-188F-4B4C-A5BA-EEAD031EF1B5}" destId="{AB4FF961-EC54-4EF3-AFFB-378033F05732}" srcOrd="4" destOrd="0" presId="urn:microsoft.com/office/officeart/2005/8/layout/list1"/>
    <dgm:cxn modelId="{8B0D3BDE-14A9-4823-BA6F-9D405746630E}" type="presParOf" srcId="{AB4FF961-EC54-4EF3-AFFB-378033F05732}" destId="{304FAB57-C98F-4AD2-AC5D-EC6568EA6045}" srcOrd="0" destOrd="0" presId="urn:microsoft.com/office/officeart/2005/8/layout/list1"/>
    <dgm:cxn modelId="{AAEC4F24-FEBF-4C53-9C32-98827BC30379}" type="presParOf" srcId="{AB4FF961-EC54-4EF3-AFFB-378033F05732}" destId="{25F10997-EC5C-41E3-A8A7-F1FA34F96E8A}" srcOrd="1" destOrd="0" presId="urn:microsoft.com/office/officeart/2005/8/layout/list1"/>
    <dgm:cxn modelId="{2EE3FF6B-279D-4C2D-9F7A-6C97EA5064D6}" type="presParOf" srcId="{A2DCEA73-188F-4B4C-A5BA-EEAD031EF1B5}" destId="{66A08771-054D-4CF4-9AD9-4C50F4300C4F}" srcOrd="5" destOrd="0" presId="urn:microsoft.com/office/officeart/2005/8/layout/list1"/>
    <dgm:cxn modelId="{ADC52443-21FA-4AEC-B1F7-4DE9E81D2222}" type="presParOf" srcId="{A2DCEA73-188F-4B4C-A5BA-EEAD031EF1B5}" destId="{468F7632-B4A6-4223-816F-85B8F76E66D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Подпомагане процеса на социална интеграция на децата от етнически малцинства, на които предстои да постъпят в 1 клас. 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B032324D-2AFA-4D47-A68C-D2BE626B9052}">
      <dgm:prSet/>
      <dgm:spPr/>
      <dgm:t>
        <a:bodyPr/>
        <a:lstStyle/>
        <a:p>
          <a:r>
            <a:rPr lang="bg-BG" dirty="0" smtClean="0"/>
            <a:t>Преодоляване на езиковата бариера и засилване мотивацията им за участие в образователния процес. </a:t>
          </a:r>
          <a:endParaRPr lang="bg-BG" dirty="0"/>
        </a:p>
      </dgm:t>
    </dgm:pt>
    <dgm:pt modelId="{715C4CB0-2CA6-4CB5-8BC2-04E459B15C0E}" type="parTrans" cxnId="{A6D8CC55-FAE9-41AA-95DE-0BD534817D0C}">
      <dgm:prSet/>
      <dgm:spPr/>
      <dgm:t>
        <a:bodyPr/>
        <a:lstStyle/>
        <a:p>
          <a:endParaRPr lang="bg-BG"/>
        </a:p>
      </dgm:t>
    </dgm:pt>
    <dgm:pt modelId="{378C9A86-E2CA-4797-BD86-A65CC6984778}" type="sibTrans" cxnId="{A6D8CC55-FAE9-41AA-95DE-0BD534817D0C}">
      <dgm:prSet/>
      <dgm:spPr/>
      <dgm:t>
        <a:bodyPr/>
        <a:lstStyle/>
        <a:p>
          <a:endParaRPr lang="bg-BG"/>
        </a:p>
      </dgm:t>
    </dgm:pt>
    <dgm:pt modelId="{C5EE7593-93F8-4D29-870C-F62DC7D757F3}">
      <dgm:prSet/>
      <dgm:spPr/>
      <dgm:t>
        <a:bodyPr/>
        <a:lstStyle/>
        <a:p>
          <a:r>
            <a:rPr lang="bg-BG" dirty="0" smtClean="0"/>
            <a:t>Осигуряване на възможност за адаптиране към новите изисквания при постъпване в първи клас.</a:t>
          </a:r>
          <a:endParaRPr lang="bg-BG" dirty="0"/>
        </a:p>
      </dgm:t>
    </dgm:pt>
    <dgm:pt modelId="{014864F0-DEB6-400A-B1C5-403D507F2465}" type="parTrans" cxnId="{F2BFA1A0-DB1D-4E28-96A1-ACA8C33CEF11}">
      <dgm:prSet/>
      <dgm:spPr/>
      <dgm:t>
        <a:bodyPr/>
        <a:lstStyle/>
        <a:p>
          <a:endParaRPr lang="bg-BG"/>
        </a:p>
      </dgm:t>
    </dgm:pt>
    <dgm:pt modelId="{A65F232A-83EE-4AFE-A62F-C22D59ED1DDB}" type="sibTrans" cxnId="{F2BFA1A0-DB1D-4E28-96A1-ACA8C33CEF11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B3F9F20-C38B-495B-83DF-12DA1EF4C11B}" type="presOf" srcId="{FF723CD2-FB66-4FEC-9A70-AF2D52EEEEF8}" destId="{4AF2BC04-326E-4973-9FF4-0F1ACFA07687}" srcOrd="0" destOrd="0" presId="urn:microsoft.com/office/officeart/2005/8/layout/vList5"/>
    <dgm:cxn modelId="{F2BFA1A0-DB1D-4E28-96A1-ACA8C33CEF11}" srcId="{E49E9502-ADC4-43CA-B26D-F6EDBAAB75E3}" destId="{C5EE7593-93F8-4D29-870C-F62DC7D757F3}" srcOrd="2" destOrd="0" parTransId="{014864F0-DEB6-400A-B1C5-403D507F2465}" sibTransId="{A65F232A-83EE-4AFE-A62F-C22D59ED1DDB}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FA2F9FAA-C0AB-4E10-BA54-68A5D16E0017}" type="presOf" srcId="{B032324D-2AFA-4D47-A68C-D2BE626B9052}" destId="{957575DC-E848-409B-B32B-471498392F81}" srcOrd="0" destOrd="1" presId="urn:microsoft.com/office/officeart/2005/8/layout/vList5"/>
    <dgm:cxn modelId="{A6D8CC55-FAE9-41AA-95DE-0BD534817D0C}" srcId="{E49E9502-ADC4-43CA-B26D-F6EDBAAB75E3}" destId="{B032324D-2AFA-4D47-A68C-D2BE626B9052}" srcOrd="1" destOrd="0" parTransId="{715C4CB0-2CA6-4CB5-8BC2-04E459B15C0E}" sibTransId="{378C9A86-E2CA-4797-BD86-A65CC6984778}"/>
    <dgm:cxn modelId="{16E95F17-65D7-4C78-8B41-8CFE7B33B205}" type="presOf" srcId="{C5EE7593-93F8-4D29-870C-F62DC7D757F3}" destId="{957575DC-E848-409B-B32B-471498392F81}" srcOrd="0" destOrd="2" presId="urn:microsoft.com/office/officeart/2005/8/layout/vList5"/>
    <dgm:cxn modelId="{06F099E3-8D88-4382-A503-AA21CEE26816}" type="presOf" srcId="{E49E9502-ADC4-43CA-B26D-F6EDBAAB75E3}" destId="{9E47CE5E-80D6-4711-B758-BF50B353EDE0}" srcOrd="0" destOrd="0" presId="urn:microsoft.com/office/officeart/2005/8/layout/vList5"/>
    <dgm:cxn modelId="{9527F511-8147-42F3-BED7-DE12948E6BAE}" type="presOf" srcId="{EBF72FC1-60DE-4D9A-BC5B-561A783066FC}" destId="{957575DC-E848-409B-B32B-471498392F81}" srcOrd="0" destOrd="0" presId="urn:microsoft.com/office/officeart/2005/8/layout/vList5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A022BF53-E416-4EB0-A5AB-6C5BC386FF0F}" type="presParOf" srcId="{4AF2BC04-326E-4973-9FF4-0F1ACFA07687}" destId="{540BA74B-CD17-411D-9345-14C94773218C}" srcOrd="0" destOrd="0" presId="urn:microsoft.com/office/officeart/2005/8/layout/vList5"/>
    <dgm:cxn modelId="{01E8B833-2D24-4937-B9FA-25927C3B5667}" type="presParOf" srcId="{540BA74B-CD17-411D-9345-14C94773218C}" destId="{9E47CE5E-80D6-4711-B758-BF50B353EDE0}" srcOrd="0" destOrd="0" presId="urn:microsoft.com/office/officeart/2005/8/layout/vList5"/>
    <dgm:cxn modelId="{AB257823-54AF-41C3-8DE2-E902A71A0C3A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Взаимно опознаване на различните култури чрез творчески и социализиращи  дейности. 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0103E0F8-03EA-479B-AC79-D9EC692C98CF}">
      <dgm:prSet/>
      <dgm:spPr/>
      <dgm:t>
        <a:bodyPr/>
        <a:lstStyle/>
        <a:p>
          <a:r>
            <a:rPr lang="bg-BG" smtClean="0"/>
            <a:t>Развитие на творческите способности на децата и социалните им умения, развитие на уменията им в приложната дейност и изкуства;</a:t>
          </a:r>
          <a:endParaRPr lang="bg-BG"/>
        </a:p>
      </dgm:t>
    </dgm:pt>
    <dgm:pt modelId="{029D4CE5-9866-4278-AB06-53434149B2C4}" type="parTrans" cxnId="{0C80047B-682F-4243-989A-175768B455E0}">
      <dgm:prSet/>
      <dgm:spPr/>
      <dgm:t>
        <a:bodyPr/>
        <a:lstStyle/>
        <a:p>
          <a:endParaRPr lang="bg-BG"/>
        </a:p>
      </dgm:t>
    </dgm:pt>
    <dgm:pt modelId="{36A972EA-2344-4CD9-B429-33CF68BCE7C2}" type="sibTrans" cxnId="{0C80047B-682F-4243-989A-175768B455E0}">
      <dgm:prSet/>
      <dgm:spPr/>
      <dgm:t>
        <a:bodyPr/>
        <a:lstStyle/>
        <a:p>
          <a:endParaRPr lang="bg-BG"/>
        </a:p>
      </dgm:t>
    </dgm:pt>
    <dgm:pt modelId="{E1496ADF-6CD6-4A8F-99DB-7A8B7ECE4157}">
      <dgm:prSet/>
      <dgm:spPr/>
      <dgm:t>
        <a:bodyPr/>
        <a:lstStyle/>
        <a:p>
          <a:r>
            <a:rPr lang="bg-BG" dirty="0" smtClean="0"/>
            <a:t>По- добро познаване на традициите на различните етнически и културни общности в квартала, града и региона.</a:t>
          </a:r>
          <a:endParaRPr lang="bg-BG" dirty="0"/>
        </a:p>
      </dgm:t>
    </dgm:pt>
    <dgm:pt modelId="{B0DF3C7E-EA36-496E-B4ED-95B5363753D5}" type="parTrans" cxnId="{ADDC3FEE-F842-4C1A-9E5C-CAD789A81A71}">
      <dgm:prSet/>
      <dgm:spPr/>
      <dgm:t>
        <a:bodyPr/>
        <a:lstStyle/>
        <a:p>
          <a:endParaRPr lang="bg-BG"/>
        </a:p>
      </dgm:t>
    </dgm:pt>
    <dgm:pt modelId="{3A65D421-DF49-493E-B433-A9375F670633}" type="sibTrans" cxnId="{ADDC3FEE-F842-4C1A-9E5C-CAD789A81A71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86E62F2A-F778-464D-B03D-EDCA111078F5}" type="presOf" srcId="{E49E9502-ADC4-43CA-B26D-F6EDBAAB75E3}" destId="{9E47CE5E-80D6-4711-B758-BF50B353EDE0}" srcOrd="0" destOrd="0" presId="urn:microsoft.com/office/officeart/2005/8/layout/vList5"/>
    <dgm:cxn modelId="{FE7B135D-DC07-4713-A908-0C57F836C7B7}" type="presOf" srcId="{0103E0F8-03EA-479B-AC79-D9EC692C98CF}" destId="{957575DC-E848-409B-B32B-471498392F81}" srcOrd="0" destOrd="1" presId="urn:microsoft.com/office/officeart/2005/8/layout/vList5"/>
    <dgm:cxn modelId="{0C80047B-682F-4243-989A-175768B455E0}" srcId="{E49E9502-ADC4-43CA-B26D-F6EDBAAB75E3}" destId="{0103E0F8-03EA-479B-AC79-D9EC692C98CF}" srcOrd="1" destOrd="0" parTransId="{029D4CE5-9866-4278-AB06-53434149B2C4}" sibTransId="{36A972EA-2344-4CD9-B429-33CF68BCE7C2}"/>
    <dgm:cxn modelId="{03FDD949-6AEC-4198-BF0C-96B1FC5A2855}" type="presOf" srcId="{FF723CD2-FB66-4FEC-9A70-AF2D52EEEEF8}" destId="{4AF2BC04-326E-4973-9FF4-0F1ACFA07687}" srcOrd="0" destOrd="0" presId="urn:microsoft.com/office/officeart/2005/8/layout/vList5"/>
    <dgm:cxn modelId="{ADDC3FEE-F842-4C1A-9E5C-CAD789A81A71}" srcId="{E49E9502-ADC4-43CA-B26D-F6EDBAAB75E3}" destId="{E1496ADF-6CD6-4A8F-99DB-7A8B7ECE4157}" srcOrd="2" destOrd="0" parTransId="{B0DF3C7E-EA36-496E-B4ED-95B5363753D5}" sibTransId="{3A65D421-DF49-493E-B433-A9375F670633}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C3A79176-2584-4721-BEA5-032F9250537C}" type="presOf" srcId="{EBF72FC1-60DE-4D9A-BC5B-561A783066FC}" destId="{957575DC-E848-409B-B32B-471498392F81}" srcOrd="0" destOrd="0" presId="urn:microsoft.com/office/officeart/2005/8/layout/vList5"/>
    <dgm:cxn modelId="{F3B8E4AC-3872-48EA-A32C-7F83EAF56500}" type="presOf" srcId="{E1496ADF-6CD6-4A8F-99DB-7A8B7ECE4157}" destId="{957575DC-E848-409B-B32B-471498392F81}" srcOrd="0" destOrd="2" presId="urn:microsoft.com/office/officeart/2005/8/layout/vList5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9D949E27-1D5D-4C35-BA60-7648F7734ECF}" type="presParOf" srcId="{4AF2BC04-326E-4973-9FF4-0F1ACFA07687}" destId="{540BA74B-CD17-411D-9345-14C94773218C}" srcOrd="0" destOrd="0" presId="urn:microsoft.com/office/officeart/2005/8/layout/vList5"/>
    <dgm:cxn modelId="{5A7D19DB-E77D-4303-AAFF-B972A5A64FB8}" type="presParOf" srcId="{540BA74B-CD17-411D-9345-14C94773218C}" destId="{9E47CE5E-80D6-4711-B758-BF50B353EDE0}" srcOrd="0" destOrd="0" presId="urn:microsoft.com/office/officeart/2005/8/layout/vList5"/>
    <dgm:cxn modelId="{C4A5466A-A4F4-4F8C-9859-E82DDC58FDAE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target3" loCatId="list" qsTypeId="urn:microsoft.com/office/officeart/2005/8/quickstyle/simple1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sz="1600" b="1" dirty="0" smtClean="0"/>
            <a:t>„Шарено петле"- </a:t>
          </a:r>
          <a:r>
            <a:rPr lang="bg-BG" sz="1600" dirty="0" smtClean="0"/>
            <a:t>художествени и творчески дейности, изучаващи и популяризащи културното наследство на етническите общности в региона- носии, накити, утилитарно изкуство, архитектура, занаяти и др.</a:t>
          </a:r>
          <a:endParaRPr lang="bg-BG" sz="16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„</a:t>
          </a:r>
          <a:r>
            <a:rPr lang="bg-BG" sz="1600" b="1" dirty="0" smtClean="0"/>
            <a:t>Разкажи ми, петльо” </a:t>
          </a:r>
          <a:r>
            <a:rPr lang="bg-BG" sz="1600" dirty="0" smtClean="0"/>
            <a:t>Изработване на кукли, декори и куклени представления, с помощта на които се изучават особеностите и традициите на различните общности в региона.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208106B4-7DF4-4EB0-B824-6CC6BE039AC4}">
      <dgm:prSet phldrT="[Text]" custT="1"/>
      <dgm:spPr/>
      <dgm:t>
        <a:bodyPr/>
        <a:lstStyle/>
        <a:p>
          <a:r>
            <a:rPr lang="bg-BG" sz="1800" b="1" dirty="0" smtClean="0"/>
            <a:t>„Щипка захар”. </a:t>
          </a:r>
          <a:r>
            <a:rPr lang="bg-BG" sz="1800" dirty="0" smtClean="0"/>
            <a:t>Изучаване и практикуване на специфичната кухня на етническите общности  в региона.</a:t>
          </a:r>
          <a:endParaRPr lang="en-US" sz="1800" dirty="0"/>
        </a:p>
      </dgm:t>
    </dgm:pt>
    <dgm:pt modelId="{CACE4249-6158-4C5A-9F7B-37FFD5EB1452}" type="parTrans" cxnId="{F13D4492-980E-4B58-BD59-9FFD2A794A82}">
      <dgm:prSet/>
      <dgm:spPr/>
      <dgm:t>
        <a:bodyPr/>
        <a:lstStyle/>
        <a:p>
          <a:endParaRPr lang="bg-BG"/>
        </a:p>
      </dgm:t>
    </dgm:pt>
    <dgm:pt modelId="{C7EF5D1A-7893-4534-9155-F9EA98D75977}" type="sibTrans" cxnId="{F13D4492-980E-4B58-BD59-9FFD2A794A82}">
      <dgm:prSet/>
      <dgm:spPr/>
      <dgm:t>
        <a:bodyPr/>
        <a:lstStyle/>
        <a:p>
          <a:endParaRPr lang="bg-BG"/>
        </a:p>
      </dgm:t>
    </dgm:pt>
    <dgm:pt modelId="{A8F8B760-B8D3-42DE-B3EE-4D590978CE59}">
      <dgm:prSet phldrT="[Text]" custT="1"/>
      <dgm:spPr/>
      <dgm:t>
        <a:bodyPr/>
        <a:lstStyle/>
        <a:p>
          <a:r>
            <a:rPr lang="bg-BG" sz="1800" b="1" dirty="0" smtClean="0"/>
            <a:t>„1,2,3… старт!”- </a:t>
          </a:r>
          <a:r>
            <a:rPr lang="bg-BG" sz="1800" dirty="0" smtClean="0"/>
            <a:t>упражняване на занимателни спортни дейности, запознаване с игрите на нашите предци от различни етнически общности.</a:t>
          </a:r>
          <a:endParaRPr lang="en-US" sz="1800" dirty="0"/>
        </a:p>
      </dgm:t>
    </dgm:pt>
    <dgm:pt modelId="{2AB0EF0F-75CE-43AE-B570-7AD372043773}" type="parTrans" cxnId="{6A6409E1-8F64-464D-9D8A-AFB711D1F145}">
      <dgm:prSet/>
      <dgm:spPr/>
      <dgm:t>
        <a:bodyPr/>
        <a:lstStyle/>
        <a:p>
          <a:endParaRPr lang="bg-BG"/>
        </a:p>
      </dgm:t>
    </dgm:pt>
    <dgm:pt modelId="{63E431CA-24DD-4145-94E4-6CB51C1901EC}" type="sibTrans" cxnId="{6A6409E1-8F64-464D-9D8A-AFB711D1F145}">
      <dgm:prSet/>
      <dgm:spPr/>
      <dgm:t>
        <a:bodyPr/>
        <a:lstStyle/>
        <a:p>
          <a:endParaRPr lang="bg-BG"/>
        </a:p>
      </dgm:t>
    </dgm:pt>
    <dgm:pt modelId="{D4C12FAA-8400-45C9-97A4-3DB63D503551}" type="pres">
      <dgm:prSet presAssocID="{D9C59A31-46EF-41B1-82A7-9A88DA67297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F6629D8-50C3-4005-8F7C-556B054A7016}" type="pres">
      <dgm:prSet presAssocID="{F3328DAE-D551-4AA1-AC70-44C9B776B041}" presName="circle1" presStyleLbl="node1" presStyleIdx="0" presStyleCnt="4" custScaleX="85745" custLinFactNeighborX="7017" custLinFactNeighborY="6579"/>
      <dgm:spPr/>
      <dgm:t>
        <a:bodyPr/>
        <a:lstStyle/>
        <a:p>
          <a:endParaRPr lang="bg-BG"/>
        </a:p>
      </dgm:t>
    </dgm:pt>
    <dgm:pt modelId="{95FC0F79-3DF8-49AA-A530-FA9499AF8BF7}" type="pres">
      <dgm:prSet presAssocID="{F3328DAE-D551-4AA1-AC70-44C9B776B041}" presName="space" presStyleCnt="0"/>
      <dgm:spPr/>
      <dgm:t>
        <a:bodyPr/>
        <a:lstStyle/>
        <a:p>
          <a:endParaRPr lang="bg-BG"/>
        </a:p>
      </dgm:t>
    </dgm:pt>
    <dgm:pt modelId="{5012136B-D64A-4C9E-96C2-A1C634A00D07}" type="pres">
      <dgm:prSet presAssocID="{F3328DAE-D551-4AA1-AC70-44C9B776B041}" presName="rect1" presStyleLbl="alignAcc1" presStyleIdx="0" presStyleCnt="4" custScaleX="101111"/>
      <dgm:spPr/>
      <dgm:t>
        <a:bodyPr/>
        <a:lstStyle/>
        <a:p>
          <a:endParaRPr lang="bg-BG"/>
        </a:p>
      </dgm:t>
    </dgm:pt>
    <dgm:pt modelId="{238AF9A6-5938-43DA-8BEA-6B878D67E1D0}" type="pres">
      <dgm:prSet presAssocID="{0D643D07-E590-4A96-9F2E-E4F5CF2ABDBA}" presName="vertSpace2" presStyleLbl="node1" presStyleIdx="0" presStyleCnt="4"/>
      <dgm:spPr/>
      <dgm:t>
        <a:bodyPr/>
        <a:lstStyle/>
        <a:p>
          <a:endParaRPr lang="bg-BG"/>
        </a:p>
      </dgm:t>
    </dgm:pt>
    <dgm:pt modelId="{055806AC-3F69-4DDD-90D3-670E7335658D}" type="pres">
      <dgm:prSet presAssocID="{0D643D07-E590-4A96-9F2E-E4F5CF2ABDBA}" presName="circle2" presStyleLbl="node1" presStyleIdx="1" presStyleCnt="4"/>
      <dgm:spPr/>
      <dgm:t>
        <a:bodyPr/>
        <a:lstStyle/>
        <a:p>
          <a:endParaRPr lang="bg-BG"/>
        </a:p>
      </dgm:t>
    </dgm:pt>
    <dgm:pt modelId="{3C87C4E1-B715-45FE-8A67-7111346E637F}" type="pres">
      <dgm:prSet presAssocID="{0D643D07-E590-4A96-9F2E-E4F5CF2ABDBA}" presName="rect2" presStyleLbl="alignAcc1" presStyleIdx="1" presStyleCnt="4"/>
      <dgm:spPr/>
      <dgm:t>
        <a:bodyPr/>
        <a:lstStyle/>
        <a:p>
          <a:endParaRPr lang="bg-BG"/>
        </a:p>
      </dgm:t>
    </dgm:pt>
    <dgm:pt modelId="{6C1A8A02-D32F-4829-9597-BFFB846540D8}" type="pres">
      <dgm:prSet presAssocID="{208106B4-7DF4-4EB0-B824-6CC6BE039AC4}" presName="vertSpace3" presStyleLbl="node1" presStyleIdx="1" presStyleCnt="4"/>
      <dgm:spPr/>
      <dgm:t>
        <a:bodyPr/>
        <a:lstStyle/>
        <a:p>
          <a:endParaRPr lang="bg-BG"/>
        </a:p>
      </dgm:t>
    </dgm:pt>
    <dgm:pt modelId="{EC5F07D8-39E6-4877-8D34-9FDECADB90A7}" type="pres">
      <dgm:prSet presAssocID="{208106B4-7DF4-4EB0-B824-6CC6BE039AC4}" presName="circle3" presStyleLbl="node1" presStyleIdx="2" presStyleCnt="4"/>
      <dgm:spPr/>
      <dgm:t>
        <a:bodyPr/>
        <a:lstStyle/>
        <a:p>
          <a:endParaRPr lang="bg-BG"/>
        </a:p>
      </dgm:t>
    </dgm:pt>
    <dgm:pt modelId="{C27E9C7A-9BE8-4502-81D4-5E29358A2A8F}" type="pres">
      <dgm:prSet presAssocID="{208106B4-7DF4-4EB0-B824-6CC6BE039AC4}" presName="rect3" presStyleLbl="alignAcc1" presStyleIdx="2" presStyleCnt="4"/>
      <dgm:spPr/>
      <dgm:t>
        <a:bodyPr/>
        <a:lstStyle/>
        <a:p>
          <a:endParaRPr lang="bg-BG"/>
        </a:p>
      </dgm:t>
    </dgm:pt>
    <dgm:pt modelId="{233BD7ED-F8D0-4F33-8A50-B60AA1E7FE4E}" type="pres">
      <dgm:prSet presAssocID="{A8F8B760-B8D3-42DE-B3EE-4D590978CE59}" presName="vertSpace4" presStyleLbl="node1" presStyleIdx="2" presStyleCnt="4"/>
      <dgm:spPr/>
      <dgm:t>
        <a:bodyPr/>
        <a:lstStyle/>
        <a:p>
          <a:endParaRPr lang="bg-BG"/>
        </a:p>
      </dgm:t>
    </dgm:pt>
    <dgm:pt modelId="{1CAFF763-CC71-493B-94FD-00587EC2B720}" type="pres">
      <dgm:prSet presAssocID="{A8F8B760-B8D3-42DE-B3EE-4D590978CE59}" presName="circle4" presStyleLbl="node1" presStyleIdx="3" presStyleCnt="4"/>
      <dgm:spPr/>
      <dgm:t>
        <a:bodyPr/>
        <a:lstStyle/>
        <a:p>
          <a:endParaRPr lang="bg-BG"/>
        </a:p>
      </dgm:t>
    </dgm:pt>
    <dgm:pt modelId="{783D1CDA-339C-41B0-9E89-00B48A95EC8B}" type="pres">
      <dgm:prSet presAssocID="{A8F8B760-B8D3-42DE-B3EE-4D590978CE59}" presName="rect4" presStyleLbl="alignAcc1" presStyleIdx="3" presStyleCnt="4"/>
      <dgm:spPr/>
      <dgm:t>
        <a:bodyPr/>
        <a:lstStyle/>
        <a:p>
          <a:endParaRPr lang="bg-BG"/>
        </a:p>
      </dgm:t>
    </dgm:pt>
    <dgm:pt modelId="{B9484344-AB88-4EFE-8BD4-DCFB429DC151}" type="pres">
      <dgm:prSet presAssocID="{F3328DAE-D551-4AA1-AC70-44C9B776B041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95DB26B-4780-42A8-AABF-27F97164786B}" type="pres">
      <dgm:prSet presAssocID="{0D643D07-E590-4A96-9F2E-E4F5CF2ABDBA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725ABE5-1FAE-4F3E-892F-BF4D7829A631}" type="pres">
      <dgm:prSet presAssocID="{208106B4-7DF4-4EB0-B824-6CC6BE039AC4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21172B7-6487-49B8-A755-94F7850FD1FB}" type="pres">
      <dgm:prSet presAssocID="{A8F8B760-B8D3-42DE-B3EE-4D590978CE5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FBF408CF-EA9E-46F8-BA93-E9E6CCA6C7C5}" type="presOf" srcId="{0D643D07-E590-4A96-9F2E-E4F5CF2ABDBA}" destId="{3C87C4E1-B715-45FE-8A67-7111346E637F}" srcOrd="0" destOrd="0" presId="urn:microsoft.com/office/officeart/2005/8/layout/target3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487CC157-4685-40A3-976F-EEC2655B7CA2}" type="presOf" srcId="{0D643D07-E590-4A96-9F2E-E4F5CF2ABDBA}" destId="{A95DB26B-4780-42A8-AABF-27F97164786B}" srcOrd="1" destOrd="0" presId="urn:microsoft.com/office/officeart/2005/8/layout/target3"/>
    <dgm:cxn modelId="{113F2C72-917F-4BB3-8EA9-857A334AFE82}" type="presOf" srcId="{208106B4-7DF4-4EB0-B824-6CC6BE039AC4}" destId="{3725ABE5-1FAE-4F3E-892F-BF4D7829A631}" srcOrd="1" destOrd="0" presId="urn:microsoft.com/office/officeart/2005/8/layout/target3"/>
    <dgm:cxn modelId="{EAD10B74-A950-4059-B4C4-058F6CB04924}" type="presOf" srcId="{F3328DAE-D551-4AA1-AC70-44C9B776B041}" destId="{B9484344-AB88-4EFE-8BD4-DCFB429DC151}" srcOrd="1" destOrd="0" presId="urn:microsoft.com/office/officeart/2005/8/layout/target3"/>
    <dgm:cxn modelId="{56751D1B-921D-4A57-84CA-189AA36E3B7B}" type="presOf" srcId="{D9C59A31-46EF-41B1-82A7-9A88DA67297A}" destId="{D4C12FAA-8400-45C9-97A4-3DB63D503551}" srcOrd="0" destOrd="0" presId="urn:microsoft.com/office/officeart/2005/8/layout/target3"/>
    <dgm:cxn modelId="{F13D4492-980E-4B58-BD59-9FFD2A794A82}" srcId="{D9C59A31-46EF-41B1-82A7-9A88DA67297A}" destId="{208106B4-7DF4-4EB0-B824-6CC6BE039AC4}" srcOrd="2" destOrd="0" parTransId="{CACE4249-6158-4C5A-9F7B-37FFD5EB1452}" sibTransId="{C7EF5D1A-7893-4534-9155-F9EA98D75977}"/>
    <dgm:cxn modelId="{6A6409E1-8F64-464D-9D8A-AFB711D1F145}" srcId="{D9C59A31-46EF-41B1-82A7-9A88DA67297A}" destId="{A8F8B760-B8D3-42DE-B3EE-4D590978CE59}" srcOrd="3" destOrd="0" parTransId="{2AB0EF0F-75CE-43AE-B570-7AD372043773}" sibTransId="{63E431CA-24DD-4145-94E4-6CB51C1901EC}"/>
    <dgm:cxn modelId="{38AACD60-DB9C-400E-8F2F-60079E8FE6B2}" type="presOf" srcId="{208106B4-7DF4-4EB0-B824-6CC6BE039AC4}" destId="{C27E9C7A-9BE8-4502-81D4-5E29358A2A8F}" srcOrd="0" destOrd="0" presId="urn:microsoft.com/office/officeart/2005/8/layout/target3"/>
    <dgm:cxn modelId="{9089A6A2-7462-4524-88A8-A63167A1E5AA}" type="presOf" srcId="{A8F8B760-B8D3-42DE-B3EE-4D590978CE59}" destId="{821172B7-6487-49B8-A755-94F7850FD1FB}" srcOrd="1" destOrd="0" presId="urn:microsoft.com/office/officeart/2005/8/layout/target3"/>
    <dgm:cxn modelId="{82BDE69B-D770-43D6-83EE-0FC1B330D10E}" type="presOf" srcId="{F3328DAE-D551-4AA1-AC70-44C9B776B041}" destId="{5012136B-D64A-4C9E-96C2-A1C634A00D07}" srcOrd="0" destOrd="0" presId="urn:microsoft.com/office/officeart/2005/8/layout/target3"/>
    <dgm:cxn modelId="{91D5815C-A32F-498E-A2AE-C565E9CCC69D}" type="presOf" srcId="{A8F8B760-B8D3-42DE-B3EE-4D590978CE59}" destId="{783D1CDA-339C-41B0-9E89-00B48A95EC8B}" srcOrd="0" destOrd="0" presId="urn:microsoft.com/office/officeart/2005/8/layout/target3"/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3BACF501-B773-4934-8886-57E71FD9BE64}" type="presParOf" srcId="{D4C12FAA-8400-45C9-97A4-3DB63D503551}" destId="{DF6629D8-50C3-4005-8F7C-556B054A7016}" srcOrd="0" destOrd="0" presId="urn:microsoft.com/office/officeart/2005/8/layout/target3"/>
    <dgm:cxn modelId="{04FA750F-9121-4E06-BCEA-C94F2B02D8AC}" type="presParOf" srcId="{D4C12FAA-8400-45C9-97A4-3DB63D503551}" destId="{95FC0F79-3DF8-49AA-A530-FA9499AF8BF7}" srcOrd="1" destOrd="0" presId="urn:microsoft.com/office/officeart/2005/8/layout/target3"/>
    <dgm:cxn modelId="{3D4DA832-13D6-4E6B-967F-8C9AA1263A2D}" type="presParOf" srcId="{D4C12FAA-8400-45C9-97A4-3DB63D503551}" destId="{5012136B-D64A-4C9E-96C2-A1C634A00D07}" srcOrd="2" destOrd="0" presId="urn:microsoft.com/office/officeart/2005/8/layout/target3"/>
    <dgm:cxn modelId="{BA17D596-FB49-4BDA-810C-8911E88A12B3}" type="presParOf" srcId="{D4C12FAA-8400-45C9-97A4-3DB63D503551}" destId="{238AF9A6-5938-43DA-8BEA-6B878D67E1D0}" srcOrd="3" destOrd="0" presId="urn:microsoft.com/office/officeart/2005/8/layout/target3"/>
    <dgm:cxn modelId="{005102E1-D714-444E-9D82-800B8F7164CE}" type="presParOf" srcId="{D4C12FAA-8400-45C9-97A4-3DB63D503551}" destId="{055806AC-3F69-4DDD-90D3-670E7335658D}" srcOrd="4" destOrd="0" presId="urn:microsoft.com/office/officeart/2005/8/layout/target3"/>
    <dgm:cxn modelId="{F1743728-52D9-4A32-A489-9546F7C4B0BC}" type="presParOf" srcId="{D4C12FAA-8400-45C9-97A4-3DB63D503551}" destId="{3C87C4E1-B715-45FE-8A67-7111346E637F}" srcOrd="5" destOrd="0" presId="urn:microsoft.com/office/officeart/2005/8/layout/target3"/>
    <dgm:cxn modelId="{477B752D-F9BA-48EA-B119-D4A7A61195FF}" type="presParOf" srcId="{D4C12FAA-8400-45C9-97A4-3DB63D503551}" destId="{6C1A8A02-D32F-4829-9597-BFFB846540D8}" srcOrd="6" destOrd="0" presId="urn:microsoft.com/office/officeart/2005/8/layout/target3"/>
    <dgm:cxn modelId="{28F773F4-CCCD-4700-A034-FC4AC483CA45}" type="presParOf" srcId="{D4C12FAA-8400-45C9-97A4-3DB63D503551}" destId="{EC5F07D8-39E6-4877-8D34-9FDECADB90A7}" srcOrd="7" destOrd="0" presId="urn:microsoft.com/office/officeart/2005/8/layout/target3"/>
    <dgm:cxn modelId="{7137A471-3A3E-42E8-BB8B-DFD13ED9E3E3}" type="presParOf" srcId="{D4C12FAA-8400-45C9-97A4-3DB63D503551}" destId="{C27E9C7A-9BE8-4502-81D4-5E29358A2A8F}" srcOrd="8" destOrd="0" presId="urn:microsoft.com/office/officeart/2005/8/layout/target3"/>
    <dgm:cxn modelId="{7F472D9C-E4EB-4676-A03B-6985BC327E71}" type="presParOf" srcId="{D4C12FAA-8400-45C9-97A4-3DB63D503551}" destId="{233BD7ED-F8D0-4F33-8A50-B60AA1E7FE4E}" srcOrd="9" destOrd="0" presId="urn:microsoft.com/office/officeart/2005/8/layout/target3"/>
    <dgm:cxn modelId="{DCDD9548-99AB-4AC1-95E8-AA7BEE9DC858}" type="presParOf" srcId="{D4C12FAA-8400-45C9-97A4-3DB63D503551}" destId="{1CAFF763-CC71-493B-94FD-00587EC2B720}" srcOrd="10" destOrd="0" presId="urn:microsoft.com/office/officeart/2005/8/layout/target3"/>
    <dgm:cxn modelId="{8ECBE424-449C-4355-892F-634FEED0E0F2}" type="presParOf" srcId="{D4C12FAA-8400-45C9-97A4-3DB63D503551}" destId="{783D1CDA-339C-41B0-9E89-00B48A95EC8B}" srcOrd="11" destOrd="0" presId="urn:microsoft.com/office/officeart/2005/8/layout/target3"/>
    <dgm:cxn modelId="{5B6058E9-015B-4B77-9A2C-AE860FE3DF39}" type="presParOf" srcId="{D4C12FAA-8400-45C9-97A4-3DB63D503551}" destId="{B9484344-AB88-4EFE-8BD4-DCFB429DC151}" srcOrd="12" destOrd="0" presId="urn:microsoft.com/office/officeart/2005/8/layout/target3"/>
    <dgm:cxn modelId="{1E73F30B-5009-4B70-A969-D22AF8530543}" type="presParOf" srcId="{D4C12FAA-8400-45C9-97A4-3DB63D503551}" destId="{A95DB26B-4780-42A8-AABF-27F97164786B}" srcOrd="13" destOrd="0" presId="urn:microsoft.com/office/officeart/2005/8/layout/target3"/>
    <dgm:cxn modelId="{13583113-A847-46D6-B493-9E71370D8C20}" type="presParOf" srcId="{D4C12FAA-8400-45C9-97A4-3DB63D503551}" destId="{3725ABE5-1FAE-4F3E-892F-BF4D7829A631}" srcOrd="14" destOrd="0" presId="urn:microsoft.com/office/officeart/2005/8/layout/target3"/>
    <dgm:cxn modelId="{D7A746FB-DD46-4610-84D8-FE22F720270C}" type="presParOf" srcId="{D4C12FAA-8400-45C9-97A4-3DB63D503551}" destId="{821172B7-6487-49B8-A755-94F7850FD1FB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Представяне пред обществеността на постигнатите резултати от децата от изпълнението на Дейност 3;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34B059E5-3889-4BE7-8426-3C203967B749}">
      <dgm:prSet/>
      <dgm:spPr/>
      <dgm:t>
        <a:bodyPr/>
        <a:lstStyle/>
        <a:p>
          <a:r>
            <a:rPr lang="bg-BG" smtClean="0"/>
            <a:t>Развитие на творческия потенциал и социалните умения на децата, включително представяне пред публика;</a:t>
          </a:r>
          <a:endParaRPr lang="bg-BG"/>
        </a:p>
      </dgm:t>
    </dgm:pt>
    <dgm:pt modelId="{B2A829E3-43EA-49B3-8E14-647C28EB71BC}" type="parTrans" cxnId="{3639996C-CB73-40AB-BF96-14C3901843A3}">
      <dgm:prSet/>
      <dgm:spPr/>
      <dgm:t>
        <a:bodyPr/>
        <a:lstStyle/>
        <a:p>
          <a:endParaRPr lang="bg-BG"/>
        </a:p>
      </dgm:t>
    </dgm:pt>
    <dgm:pt modelId="{82D43CB3-FA4E-4547-9EE3-B0169EB34A35}" type="sibTrans" cxnId="{3639996C-CB73-40AB-BF96-14C3901843A3}">
      <dgm:prSet/>
      <dgm:spPr/>
      <dgm:t>
        <a:bodyPr/>
        <a:lstStyle/>
        <a:p>
          <a:endParaRPr lang="bg-BG"/>
        </a:p>
      </dgm:t>
    </dgm:pt>
    <dgm:pt modelId="{84D880D2-D9C0-4A26-97B9-6809BCB3ADBA}">
      <dgm:prSet/>
      <dgm:spPr/>
      <dgm:t>
        <a:bodyPr/>
        <a:lstStyle/>
        <a:p>
          <a:r>
            <a:rPr lang="bg-BG" dirty="0" smtClean="0"/>
            <a:t>Развитие на приятелство, толерантност, по-добро адаптиране към ролята на бъдещи първокласници, създаване на позитивна приемаща среда  сред децата;</a:t>
          </a:r>
          <a:endParaRPr lang="bg-BG" dirty="0"/>
        </a:p>
      </dgm:t>
    </dgm:pt>
    <dgm:pt modelId="{9180636C-9C69-4D98-A05A-1AD2F92E461B}" type="parTrans" cxnId="{C34CB630-6AF0-4941-A3BE-016AF0DDDFA2}">
      <dgm:prSet/>
      <dgm:spPr/>
      <dgm:t>
        <a:bodyPr/>
        <a:lstStyle/>
        <a:p>
          <a:endParaRPr lang="bg-BG"/>
        </a:p>
      </dgm:t>
    </dgm:pt>
    <dgm:pt modelId="{A99BA227-FDCC-4477-AC0B-7A08C3F2EA6F}" type="sibTrans" cxnId="{C34CB630-6AF0-4941-A3BE-016AF0DDDFA2}">
      <dgm:prSet/>
      <dgm:spPr/>
      <dgm:t>
        <a:bodyPr/>
        <a:lstStyle/>
        <a:p>
          <a:endParaRPr lang="bg-BG"/>
        </a:p>
      </dgm:t>
    </dgm:pt>
    <dgm:pt modelId="{3E38CABC-1D62-4DE1-9852-8C784F7B4F99}">
      <dgm:prSet/>
      <dgm:spPr/>
      <dgm:t>
        <a:bodyPr/>
        <a:lstStyle/>
        <a:p>
          <a:r>
            <a:rPr lang="bg-BG" smtClean="0"/>
            <a:t>Взаимно обогатяване на знанията за различните култури чрез и публични културни и спортни  прояви; </a:t>
          </a:r>
          <a:endParaRPr lang="bg-BG"/>
        </a:p>
      </dgm:t>
    </dgm:pt>
    <dgm:pt modelId="{1753AC3A-FA35-4A9D-9B43-8FDBE8A46290}" type="parTrans" cxnId="{30C7B2A8-D925-438B-81CA-12E0BFDAEF0E}">
      <dgm:prSet/>
      <dgm:spPr/>
      <dgm:t>
        <a:bodyPr/>
        <a:lstStyle/>
        <a:p>
          <a:endParaRPr lang="bg-BG"/>
        </a:p>
      </dgm:t>
    </dgm:pt>
    <dgm:pt modelId="{10F8237F-6BEB-4851-8C55-BCDCDD89A1CC}" type="sibTrans" cxnId="{30C7B2A8-D925-438B-81CA-12E0BFDAEF0E}">
      <dgm:prSet/>
      <dgm:spPr/>
      <dgm:t>
        <a:bodyPr/>
        <a:lstStyle/>
        <a:p>
          <a:endParaRPr lang="bg-BG"/>
        </a:p>
      </dgm:t>
    </dgm:pt>
    <dgm:pt modelId="{2548FC37-3B74-4D5E-8A3D-ECD00D5BDE39}">
      <dgm:prSet/>
      <dgm:spPr/>
      <dgm:t>
        <a:bodyPr/>
        <a:lstStyle/>
        <a:p>
          <a:r>
            <a:rPr lang="bg-BG" dirty="0" smtClean="0"/>
            <a:t>Създаване на празничен календар с изяви на деца от различен етнически произход.</a:t>
          </a:r>
          <a:endParaRPr lang="bg-BG" dirty="0"/>
        </a:p>
      </dgm:t>
    </dgm:pt>
    <dgm:pt modelId="{C06466E2-4F0B-4F8E-8F4E-5CD29EE7D0D6}" type="parTrans" cxnId="{8D0CD82F-303F-4B0E-9913-069BA676B73A}">
      <dgm:prSet/>
      <dgm:spPr/>
      <dgm:t>
        <a:bodyPr/>
        <a:lstStyle/>
        <a:p>
          <a:endParaRPr lang="bg-BG"/>
        </a:p>
      </dgm:t>
    </dgm:pt>
    <dgm:pt modelId="{F1B68247-F897-4553-B049-E3F5361E91B9}" type="sibTrans" cxnId="{8D0CD82F-303F-4B0E-9913-069BA676B73A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D444D5CD-DC4C-46C4-AB5C-F2271C61EDC1}" type="presOf" srcId="{34B059E5-3889-4BE7-8426-3C203967B749}" destId="{957575DC-E848-409B-B32B-471498392F81}" srcOrd="0" destOrd="1" presId="urn:microsoft.com/office/officeart/2005/8/layout/vList5"/>
    <dgm:cxn modelId="{70C1D714-C837-4FAF-83BD-3FBE40E4A00E}" type="presOf" srcId="{EBF72FC1-60DE-4D9A-BC5B-561A783066FC}" destId="{957575DC-E848-409B-B32B-471498392F81}" srcOrd="0" destOrd="0" presId="urn:microsoft.com/office/officeart/2005/8/layout/vList5"/>
    <dgm:cxn modelId="{C34CB630-6AF0-4941-A3BE-016AF0DDDFA2}" srcId="{E49E9502-ADC4-43CA-B26D-F6EDBAAB75E3}" destId="{84D880D2-D9C0-4A26-97B9-6809BCB3ADBA}" srcOrd="2" destOrd="0" parTransId="{9180636C-9C69-4D98-A05A-1AD2F92E461B}" sibTransId="{A99BA227-FDCC-4477-AC0B-7A08C3F2EA6F}"/>
    <dgm:cxn modelId="{167B0696-E31E-443A-B6E0-1E3D6D591712}" type="presOf" srcId="{FF723CD2-FB66-4FEC-9A70-AF2D52EEEEF8}" destId="{4AF2BC04-326E-4973-9FF4-0F1ACFA07687}" srcOrd="0" destOrd="0" presId="urn:microsoft.com/office/officeart/2005/8/layout/vList5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5D71F269-53CB-4213-A5E9-4505E7771360}" type="presOf" srcId="{E49E9502-ADC4-43CA-B26D-F6EDBAAB75E3}" destId="{9E47CE5E-80D6-4711-B758-BF50B353EDE0}" srcOrd="0" destOrd="0" presId="urn:microsoft.com/office/officeart/2005/8/layout/vList5"/>
    <dgm:cxn modelId="{58F89636-31C5-49D9-AC38-3AE682D5BD10}" type="presOf" srcId="{3E38CABC-1D62-4DE1-9852-8C784F7B4F99}" destId="{957575DC-E848-409B-B32B-471498392F81}" srcOrd="0" destOrd="3" presId="urn:microsoft.com/office/officeart/2005/8/layout/vList5"/>
    <dgm:cxn modelId="{CE0C60FE-6BEE-4C89-A23C-214525BEF732}" type="presOf" srcId="{84D880D2-D9C0-4A26-97B9-6809BCB3ADBA}" destId="{957575DC-E848-409B-B32B-471498392F81}" srcOrd="0" destOrd="2" presId="urn:microsoft.com/office/officeart/2005/8/layout/vList5"/>
    <dgm:cxn modelId="{D712F7BC-E269-4788-A310-E4F1CBA9A2F0}" type="presOf" srcId="{2548FC37-3B74-4D5E-8A3D-ECD00D5BDE39}" destId="{957575DC-E848-409B-B32B-471498392F81}" srcOrd="0" destOrd="4" presId="urn:microsoft.com/office/officeart/2005/8/layout/vList5"/>
    <dgm:cxn modelId="{3639996C-CB73-40AB-BF96-14C3901843A3}" srcId="{E49E9502-ADC4-43CA-B26D-F6EDBAAB75E3}" destId="{34B059E5-3889-4BE7-8426-3C203967B749}" srcOrd="1" destOrd="0" parTransId="{B2A829E3-43EA-49B3-8E14-647C28EB71BC}" sibTransId="{82D43CB3-FA4E-4547-9EE3-B0169EB34A35}"/>
    <dgm:cxn modelId="{30C7B2A8-D925-438B-81CA-12E0BFDAEF0E}" srcId="{E49E9502-ADC4-43CA-B26D-F6EDBAAB75E3}" destId="{3E38CABC-1D62-4DE1-9852-8C784F7B4F99}" srcOrd="3" destOrd="0" parTransId="{1753AC3A-FA35-4A9D-9B43-8FDBE8A46290}" sibTransId="{10F8237F-6BEB-4851-8C55-BCDCDD89A1CC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8D0CD82F-303F-4B0E-9913-069BA676B73A}" srcId="{E49E9502-ADC4-43CA-B26D-F6EDBAAB75E3}" destId="{2548FC37-3B74-4D5E-8A3D-ECD00D5BDE39}" srcOrd="4" destOrd="0" parTransId="{C06466E2-4F0B-4F8E-8F4E-5CD29EE7D0D6}" sibTransId="{F1B68247-F897-4553-B049-E3F5361E91B9}"/>
    <dgm:cxn modelId="{0FF7FBDE-ED00-4B70-890D-8C229BBC25A7}" type="presParOf" srcId="{4AF2BC04-326E-4973-9FF4-0F1ACFA07687}" destId="{540BA74B-CD17-411D-9345-14C94773218C}" srcOrd="0" destOrd="0" presId="urn:microsoft.com/office/officeart/2005/8/layout/vList5"/>
    <dgm:cxn modelId="{D3F727FE-E068-45FC-8600-68A4933821AF}" type="presParOf" srcId="{540BA74B-CD17-411D-9345-14C94773218C}" destId="{9E47CE5E-80D6-4711-B758-BF50B353EDE0}" srcOrd="0" destOrd="0" presId="urn:microsoft.com/office/officeart/2005/8/layout/vList5"/>
    <dgm:cxn modelId="{C1A72D3E-DDCA-4286-A2EF-91F5FCA2CB46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vList2" loCatId="list" qsTypeId="urn:microsoft.com/office/officeart/2005/8/quickstyle/simple1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sz="1600" dirty="0" smtClean="0"/>
            <a:t>Провеждане пред обществеността на Община Хасково  на 2 изложби с произведения на децата, включени в дейностите;</a:t>
          </a:r>
          <a:endParaRPr lang="bg-BG" sz="16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Организиране и провеждане на 2 представления пред родители, граждани и институции на Община Хасково с включени драматизации, куклени етюди и др. сценични изяви;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208106B4-7DF4-4EB0-B824-6CC6BE039AC4}">
      <dgm:prSet phldrT="[Text]" custT="1"/>
      <dgm:spPr/>
      <dgm:t>
        <a:bodyPr/>
        <a:lstStyle/>
        <a:p>
          <a:r>
            <a:rPr lang="bg-BG" sz="1800" dirty="0" smtClean="0"/>
            <a:t>Организиране и провеждане на 2 спортни празника. Празниците ще са  специално фокусирани върху представяне на спортните игри от миналото на различните етнически общности. Участие в игрите ще вземат и родители и близки на децата. </a:t>
          </a:r>
          <a:endParaRPr lang="en-US" sz="1800" dirty="0"/>
        </a:p>
      </dgm:t>
    </dgm:pt>
    <dgm:pt modelId="{CACE4249-6158-4C5A-9F7B-37FFD5EB1452}" type="parTrans" cxnId="{F13D4492-980E-4B58-BD59-9FFD2A794A82}">
      <dgm:prSet/>
      <dgm:spPr/>
      <dgm:t>
        <a:bodyPr/>
        <a:lstStyle/>
        <a:p>
          <a:endParaRPr lang="bg-BG"/>
        </a:p>
      </dgm:t>
    </dgm:pt>
    <dgm:pt modelId="{C7EF5D1A-7893-4534-9155-F9EA98D75977}" type="sibTrans" cxnId="{F13D4492-980E-4B58-BD59-9FFD2A794A82}">
      <dgm:prSet/>
      <dgm:spPr/>
      <dgm:t>
        <a:bodyPr/>
        <a:lstStyle/>
        <a:p>
          <a:endParaRPr lang="bg-BG"/>
        </a:p>
      </dgm:t>
    </dgm:pt>
    <dgm:pt modelId="{0F73FB6A-7533-4D4A-B9CE-57727F639693}" type="pres">
      <dgm:prSet presAssocID="{D9C59A31-46EF-41B1-82A7-9A88DA6729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A009E5CB-17B0-4F95-9419-DDB2138D3F36}" type="pres">
      <dgm:prSet presAssocID="{F3328DAE-D551-4AA1-AC70-44C9B776B04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AB9FE7D-7FF2-4A3A-A524-228300161BB3}" type="pres">
      <dgm:prSet presAssocID="{3A7E2712-0422-4978-A96D-B329AD5D00CB}" presName="spacer" presStyleCnt="0"/>
      <dgm:spPr/>
    </dgm:pt>
    <dgm:pt modelId="{5496B419-147B-46CC-9EA9-A7B59E429342}" type="pres">
      <dgm:prSet presAssocID="{0D643D07-E590-4A96-9F2E-E4F5CF2ABDB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13C881D-3D4E-4DF6-AA4E-3F14923993DD}" type="pres">
      <dgm:prSet presAssocID="{AA427DE5-0D9F-4AF1-A69C-CE8C788636D3}" presName="spacer" presStyleCnt="0"/>
      <dgm:spPr/>
    </dgm:pt>
    <dgm:pt modelId="{ECB02412-A444-484E-8B28-6CF7D3BDAD35}" type="pres">
      <dgm:prSet presAssocID="{208106B4-7DF4-4EB0-B824-6CC6BE039AC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08B02A4D-3CCB-480C-9BEB-959E633532C9}" type="presOf" srcId="{208106B4-7DF4-4EB0-B824-6CC6BE039AC4}" destId="{ECB02412-A444-484E-8B28-6CF7D3BDAD35}" srcOrd="0" destOrd="0" presId="urn:microsoft.com/office/officeart/2005/8/layout/vList2"/>
    <dgm:cxn modelId="{398F184C-6EF1-46A8-93B0-207C74E919EE}" type="presOf" srcId="{F3328DAE-D551-4AA1-AC70-44C9B776B041}" destId="{A009E5CB-17B0-4F95-9419-DDB2138D3F36}" srcOrd="0" destOrd="0" presId="urn:microsoft.com/office/officeart/2005/8/layout/vList2"/>
    <dgm:cxn modelId="{F13D4492-980E-4B58-BD59-9FFD2A794A82}" srcId="{D9C59A31-46EF-41B1-82A7-9A88DA67297A}" destId="{208106B4-7DF4-4EB0-B824-6CC6BE039AC4}" srcOrd="2" destOrd="0" parTransId="{CACE4249-6158-4C5A-9F7B-37FFD5EB1452}" sibTransId="{C7EF5D1A-7893-4534-9155-F9EA98D75977}"/>
    <dgm:cxn modelId="{91414BA5-5FF6-460D-8BD0-3858D8B2FC6D}" type="presOf" srcId="{0D643D07-E590-4A96-9F2E-E4F5CF2ABDBA}" destId="{5496B419-147B-46CC-9EA9-A7B59E429342}" srcOrd="0" destOrd="0" presId="urn:microsoft.com/office/officeart/2005/8/layout/vList2"/>
    <dgm:cxn modelId="{72B6D171-E1DF-4D0D-B99D-3BD54B2CD6D3}" type="presOf" srcId="{D9C59A31-46EF-41B1-82A7-9A88DA67297A}" destId="{0F73FB6A-7533-4D4A-B9CE-57727F639693}" srcOrd="0" destOrd="0" presId="urn:microsoft.com/office/officeart/2005/8/layout/vList2"/>
    <dgm:cxn modelId="{7EE1D9DB-1C04-4CFA-9D34-E20EB5B55EF2}" type="presParOf" srcId="{0F73FB6A-7533-4D4A-B9CE-57727F639693}" destId="{A009E5CB-17B0-4F95-9419-DDB2138D3F36}" srcOrd="0" destOrd="0" presId="urn:microsoft.com/office/officeart/2005/8/layout/vList2"/>
    <dgm:cxn modelId="{9A646944-6477-4A63-8C44-1D68BDB192BD}" type="presParOf" srcId="{0F73FB6A-7533-4D4A-B9CE-57727F639693}" destId="{8AB9FE7D-7FF2-4A3A-A524-228300161BB3}" srcOrd="1" destOrd="0" presId="urn:microsoft.com/office/officeart/2005/8/layout/vList2"/>
    <dgm:cxn modelId="{04E24BFB-795F-43BF-93C0-6E3AA22AB599}" type="presParOf" srcId="{0F73FB6A-7533-4D4A-B9CE-57727F639693}" destId="{5496B419-147B-46CC-9EA9-A7B59E429342}" srcOrd="2" destOrd="0" presId="urn:microsoft.com/office/officeart/2005/8/layout/vList2"/>
    <dgm:cxn modelId="{19CA35DE-5D3F-4E7A-B9D4-221DE53D300C}" type="presParOf" srcId="{0F73FB6A-7533-4D4A-B9CE-57727F639693}" destId="{D13C881D-3D4E-4DF6-AA4E-3F14923993DD}" srcOrd="3" destOrd="0" presId="urn:microsoft.com/office/officeart/2005/8/layout/vList2"/>
    <dgm:cxn modelId="{94B07F6E-1916-4192-968D-2AA2E054BCE1}" type="presParOf" srcId="{0F73FB6A-7533-4D4A-B9CE-57727F639693}" destId="{ECB02412-A444-484E-8B28-6CF7D3BDAD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Осигуряване на възможност за летни занимания и подкрепа във възпитателните усилия на семействата на деца от различни етнически общности;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AD10C79A-7239-41EC-8F83-268B3B105508}">
      <dgm:prSet/>
      <dgm:spPr/>
      <dgm:t>
        <a:bodyPr/>
        <a:lstStyle/>
        <a:p>
          <a:r>
            <a:rPr lang="bg-BG" smtClean="0"/>
            <a:t>Подготовка на деца от предучилищна възраст  за постъпване в първи клас;</a:t>
          </a:r>
          <a:endParaRPr lang="bg-BG"/>
        </a:p>
      </dgm:t>
    </dgm:pt>
    <dgm:pt modelId="{F525A953-1D39-473F-9B7C-AF320DD53F1A}" type="parTrans" cxnId="{3E05BB92-3754-4355-8FE5-AE8B1A88F658}">
      <dgm:prSet/>
      <dgm:spPr/>
      <dgm:t>
        <a:bodyPr/>
        <a:lstStyle/>
        <a:p>
          <a:endParaRPr lang="bg-BG"/>
        </a:p>
      </dgm:t>
    </dgm:pt>
    <dgm:pt modelId="{675DF258-91D1-4340-B33A-A9636690E8BB}" type="sibTrans" cxnId="{3E05BB92-3754-4355-8FE5-AE8B1A88F658}">
      <dgm:prSet/>
      <dgm:spPr/>
      <dgm:t>
        <a:bodyPr/>
        <a:lstStyle/>
        <a:p>
          <a:endParaRPr lang="bg-BG"/>
        </a:p>
      </dgm:t>
    </dgm:pt>
    <dgm:pt modelId="{7BC0FFB2-F1EE-435A-AF33-22CDA5C46DF3}">
      <dgm:prSet/>
      <dgm:spPr/>
      <dgm:t>
        <a:bodyPr/>
        <a:lstStyle/>
        <a:p>
          <a:r>
            <a:rPr lang="bg-BG" smtClean="0"/>
            <a:t>По-лесно адаптиране на децата от етнически групи заедно с техни връстници към училищната среда, адаптиране към училището като институция;</a:t>
          </a:r>
          <a:endParaRPr lang="bg-BG"/>
        </a:p>
      </dgm:t>
    </dgm:pt>
    <dgm:pt modelId="{0722B5F5-EB3B-4891-86AE-B67B8A74C31B}" type="parTrans" cxnId="{5754BC4A-41E7-4E38-816F-C7175944CA85}">
      <dgm:prSet/>
      <dgm:spPr/>
      <dgm:t>
        <a:bodyPr/>
        <a:lstStyle/>
        <a:p>
          <a:endParaRPr lang="bg-BG"/>
        </a:p>
      </dgm:t>
    </dgm:pt>
    <dgm:pt modelId="{97841117-04E3-467D-9BD0-67CF9ED514F5}" type="sibTrans" cxnId="{5754BC4A-41E7-4E38-816F-C7175944CA85}">
      <dgm:prSet/>
      <dgm:spPr/>
      <dgm:t>
        <a:bodyPr/>
        <a:lstStyle/>
        <a:p>
          <a:endParaRPr lang="bg-BG"/>
        </a:p>
      </dgm:t>
    </dgm:pt>
    <dgm:pt modelId="{725F3699-F6CE-4B41-85FB-14A512F51D16}">
      <dgm:prSet/>
      <dgm:spPr/>
      <dgm:t>
        <a:bodyPr/>
        <a:lstStyle/>
        <a:p>
          <a:r>
            <a:rPr lang="bg-BG" dirty="0" smtClean="0"/>
            <a:t>Преодоляване по-леко училищния стрес, съпровождащ промените при постъпване на училище;</a:t>
          </a:r>
          <a:endParaRPr lang="bg-BG" dirty="0"/>
        </a:p>
      </dgm:t>
    </dgm:pt>
    <dgm:pt modelId="{6814EAE4-5327-4322-B76F-08A0CFF6CEF5}" type="parTrans" cxnId="{A870B9F8-1114-4AAB-AC1F-4628E908FD1E}">
      <dgm:prSet/>
      <dgm:spPr/>
      <dgm:t>
        <a:bodyPr/>
        <a:lstStyle/>
        <a:p>
          <a:endParaRPr lang="bg-BG"/>
        </a:p>
      </dgm:t>
    </dgm:pt>
    <dgm:pt modelId="{E39A379E-5346-4F70-A5CA-3FDBE8740787}" type="sibTrans" cxnId="{A870B9F8-1114-4AAB-AC1F-4628E908FD1E}">
      <dgm:prSet/>
      <dgm:spPr/>
      <dgm:t>
        <a:bodyPr/>
        <a:lstStyle/>
        <a:p>
          <a:endParaRPr lang="bg-BG"/>
        </a:p>
      </dgm:t>
    </dgm:pt>
    <dgm:pt modelId="{CF7C48D1-CF36-4F9B-8E61-027F9B11DA39}">
      <dgm:prSet/>
      <dgm:spPr/>
      <dgm:t>
        <a:bodyPr/>
        <a:lstStyle/>
        <a:p>
          <a:r>
            <a:rPr lang="bg-BG" dirty="0" smtClean="0"/>
            <a:t>По-добро усвояване на българския език за децата, за които той не е майчин.</a:t>
          </a:r>
          <a:endParaRPr lang="bg-BG" dirty="0"/>
        </a:p>
      </dgm:t>
    </dgm:pt>
    <dgm:pt modelId="{D4B6B21C-A361-4081-A87C-99D60A1B9511}" type="parTrans" cxnId="{551A2587-3B41-43B4-9B0E-D3A19DDDEE1C}">
      <dgm:prSet/>
      <dgm:spPr/>
      <dgm:t>
        <a:bodyPr/>
        <a:lstStyle/>
        <a:p>
          <a:endParaRPr lang="bg-BG"/>
        </a:p>
      </dgm:t>
    </dgm:pt>
    <dgm:pt modelId="{6F56B38B-D40B-427E-B93C-38112D9E82E4}" type="sibTrans" cxnId="{551A2587-3B41-43B4-9B0E-D3A19DDDEE1C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A870B9F8-1114-4AAB-AC1F-4628E908FD1E}" srcId="{E49E9502-ADC4-43CA-B26D-F6EDBAAB75E3}" destId="{725F3699-F6CE-4B41-85FB-14A512F51D16}" srcOrd="3" destOrd="0" parTransId="{6814EAE4-5327-4322-B76F-08A0CFF6CEF5}" sibTransId="{E39A379E-5346-4F70-A5CA-3FDBE8740787}"/>
    <dgm:cxn modelId="{FD55AEBA-D46A-45B1-8AB8-BB73C7CAC6A2}" type="presOf" srcId="{725F3699-F6CE-4B41-85FB-14A512F51D16}" destId="{957575DC-E848-409B-B32B-471498392F81}" srcOrd="0" destOrd="3" presId="urn:microsoft.com/office/officeart/2005/8/layout/vList5"/>
    <dgm:cxn modelId="{551A2587-3B41-43B4-9B0E-D3A19DDDEE1C}" srcId="{E49E9502-ADC4-43CA-B26D-F6EDBAAB75E3}" destId="{CF7C48D1-CF36-4F9B-8E61-027F9B11DA39}" srcOrd="4" destOrd="0" parTransId="{D4B6B21C-A361-4081-A87C-99D60A1B9511}" sibTransId="{6F56B38B-D40B-427E-B93C-38112D9E82E4}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054467CD-76B3-45EC-9FEE-CE267B8F129C}" type="presOf" srcId="{CF7C48D1-CF36-4F9B-8E61-027F9B11DA39}" destId="{957575DC-E848-409B-B32B-471498392F81}" srcOrd="0" destOrd="4" presId="urn:microsoft.com/office/officeart/2005/8/layout/vList5"/>
    <dgm:cxn modelId="{0E8A5922-B512-42B1-98CD-68417DA41D51}" type="presOf" srcId="{AD10C79A-7239-41EC-8F83-268B3B105508}" destId="{957575DC-E848-409B-B32B-471498392F81}" srcOrd="0" destOrd="1" presId="urn:microsoft.com/office/officeart/2005/8/layout/vList5"/>
    <dgm:cxn modelId="{42EA8401-6E07-487E-B75A-D7C7301D6DDC}" type="presOf" srcId="{7BC0FFB2-F1EE-435A-AF33-22CDA5C46DF3}" destId="{957575DC-E848-409B-B32B-471498392F81}" srcOrd="0" destOrd="2" presId="urn:microsoft.com/office/officeart/2005/8/layout/vList5"/>
    <dgm:cxn modelId="{5754BC4A-41E7-4E38-816F-C7175944CA85}" srcId="{E49E9502-ADC4-43CA-B26D-F6EDBAAB75E3}" destId="{7BC0FFB2-F1EE-435A-AF33-22CDA5C46DF3}" srcOrd="2" destOrd="0" parTransId="{0722B5F5-EB3B-4891-86AE-B67B8A74C31B}" sibTransId="{97841117-04E3-467D-9BD0-67CF9ED514F5}"/>
    <dgm:cxn modelId="{76F8D55B-D5B0-47C7-9C08-8A008DFAAC70}" type="presOf" srcId="{E49E9502-ADC4-43CA-B26D-F6EDBAAB75E3}" destId="{9E47CE5E-80D6-4711-B758-BF50B353EDE0}" srcOrd="0" destOrd="0" presId="urn:microsoft.com/office/officeart/2005/8/layout/vList5"/>
    <dgm:cxn modelId="{2E605EB8-6A19-4230-90F4-31E12DB8F64E}" type="presOf" srcId="{FF723CD2-FB66-4FEC-9A70-AF2D52EEEEF8}" destId="{4AF2BC04-326E-4973-9FF4-0F1ACFA07687}" srcOrd="0" destOrd="0" presId="urn:microsoft.com/office/officeart/2005/8/layout/vList5"/>
    <dgm:cxn modelId="{EAC21DAF-2480-4947-96BD-17589B9F6C35}" type="presOf" srcId="{EBF72FC1-60DE-4D9A-BC5B-561A783066FC}" destId="{957575DC-E848-409B-B32B-471498392F81}" srcOrd="0" destOrd="0" presId="urn:microsoft.com/office/officeart/2005/8/layout/vList5"/>
    <dgm:cxn modelId="{3E05BB92-3754-4355-8FE5-AE8B1A88F658}" srcId="{E49E9502-ADC4-43CA-B26D-F6EDBAAB75E3}" destId="{AD10C79A-7239-41EC-8F83-268B3B105508}" srcOrd="1" destOrd="0" parTransId="{F525A953-1D39-473F-9B7C-AF320DD53F1A}" sibTransId="{675DF258-91D1-4340-B33A-A9636690E8BB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AC62B9BF-B67E-46A8-9646-D8E9190CC659}" type="presParOf" srcId="{4AF2BC04-326E-4973-9FF4-0F1ACFA07687}" destId="{540BA74B-CD17-411D-9345-14C94773218C}" srcOrd="0" destOrd="0" presId="urn:microsoft.com/office/officeart/2005/8/layout/vList5"/>
    <dgm:cxn modelId="{1CC8E302-5883-4545-84D7-F5DBA851B866}" type="presParOf" srcId="{540BA74B-CD17-411D-9345-14C94773218C}" destId="{9E47CE5E-80D6-4711-B758-BF50B353EDE0}" srcOrd="0" destOrd="0" presId="urn:microsoft.com/office/officeart/2005/8/layout/vList5"/>
    <dgm:cxn modelId="{0AFF731E-7148-4E83-8293-C579A77928BE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8/layout/VerticalCircleList" loCatId="list" qsTypeId="urn:microsoft.com/office/officeart/2005/8/quickstyle/simple4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dirty="0" smtClean="0"/>
            <a:t>Повишена мотивация за включване в образователната система и по-добра адаптация както към образователната среда, така и в последствие към обществото като цяло.</a:t>
          </a:r>
          <a:endParaRPr lang="bg-BG" sz="20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F3A2408A-4C02-49DE-A3F0-BE4255FED513}">
      <dgm:prSet phldrT="[Text]" custT="1"/>
      <dgm:spPr/>
      <dgm:t>
        <a:bodyPr/>
        <a:lstStyle/>
        <a:p>
          <a:r>
            <a:rPr lang="bg-BG" sz="2000" dirty="0" smtClean="0"/>
            <a:t>Стимулира децата от малцинствени общности да бъдат равнопоставени участници в образователната система, поощрява техните усилия чрез разнообразни дейности, стимулира техните знания и умения</a:t>
          </a:r>
          <a:endParaRPr lang="bg-BG" sz="2000" noProof="0" dirty="0"/>
        </a:p>
      </dgm:t>
    </dgm:pt>
    <dgm:pt modelId="{83764F80-CCE8-45A2-8DCD-EA6D9E4E61D0}" type="parTrans" cxnId="{ED8B6179-D9C2-468B-85A4-83BA281FF087}">
      <dgm:prSet/>
      <dgm:spPr/>
      <dgm:t>
        <a:bodyPr/>
        <a:lstStyle/>
        <a:p>
          <a:endParaRPr lang="bg-BG"/>
        </a:p>
      </dgm:t>
    </dgm:pt>
    <dgm:pt modelId="{CC0FBBB6-2CE9-471A-BE41-62467C87A69D}" type="sibTrans" cxnId="{ED8B6179-D9C2-468B-85A4-83BA281FF087}">
      <dgm:prSet/>
      <dgm:spPr/>
      <dgm:t>
        <a:bodyPr/>
        <a:lstStyle/>
        <a:p>
          <a:endParaRPr lang="bg-BG"/>
        </a:p>
      </dgm:t>
    </dgm:pt>
    <dgm:pt modelId="{A783CDE2-F815-4FA9-A68A-B46DB023A52D}">
      <dgm:prSet phldrT="[Text]" custT="1"/>
      <dgm:spPr/>
      <dgm:t>
        <a:bodyPr/>
        <a:lstStyle/>
        <a:p>
          <a:r>
            <a:rPr lang="bg-BG" sz="2000" dirty="0" smtClean="0"/>
            <a:t>Развива сътрудничеството, толерантността и приемането чрез участие в съвместни дейности на деца от различни етноси- български, ромски, турски и други</a:t>
          </a:r>
          <a:endParaRPr lang="bg-BG" sz="2000" noProof="0" dirty="0"/>
        </a:p>
      </dgm:t>
    </dgm:pt>
    <dgm:pt modelId="{A375D34D-9BDB-42CE-B56B-9FBD932E4799}" type="parTrans" cxnId="{568F713B-8477-4546-8DA3-B8D8F3D7D2B8}">
      <dgm:prSet/>
      <dgm:spPr/>
      <dgm:t>
        <a:bodyPr/>
        <a:lstStyle/>
        <a:p>
          <a:endParaRPr lang="bg-BG"/>
        </a:p>
      </dgm:t>
    </dgm:pt>
    <dgm:pt modelId="{030F1B34-B32B-4341-A9D4-3BE95A7DE5FD}" type="sibTrans" cxnId="{568F713B-8477-4546-8DA3-B8D8F3D7D2B8}">
      <dgm:prSet/>
      <dgm:spPr/>
      <dgm:t>
        <a:bodyPr/>
        <a:lstStyle/>
        <a:p>
          <a:endParaRPr lang="bg-BG"/>
        </a:p>
      </dgm:t>
    </dgm:pt>
    <dgm:pt modelId="{C07DD9AF-5FCC-4951-A7F0-70FD805F63AA}" type="pres">
      <dgm:prSet presAssocID="{D9C59A31-46EF-41B1-82A7-9A88DA67297A}" presName="Name0" presStyleCnt="0">
        <dgm:presLayoutVars>
          <dgm:dir/>
        </dgm:presLayoutVars>
      </dgm:prSet>
      <dgm:spPr/>
      <dgm:t>
        <a:bodyPr/>
        <a:lstStyle/>
        <a:p>
          <a:endParaRPr lang="bg-BG"/>
        </a:p>
      </dgm:t>
    </dgm:pt>
    <dgm:pt modelId="{9B70B24E-0F26-436B-ACD3-B49094903328}" type="pres">
      <dgm:prSet presAssocID="{F3328DAE-D551-4AA1-AC70-44C9B776B041}" presName="noChildren" presStyleCnt="0"/>
      <dgm:spPr/>
    </dgm:pt>
    <dgm:pt modelId="{2D6349B9-E61A-4677-8AE8-066CBBDFA97D}" type="pres">
      <dgm:prSet presAssocID="{F3328DAE-D551-4AA1-AC70-44C9B776B041}" presName="gap" presStyleCnt="0"/>
      <dgm:spPr/>
    </dgm:pt>
    <dgm:pt modelId="{876F9651-F5E4-489D-8F4D-4E62FD40676A}" type="pres">
      <dgm:prSet presAssocID="{F3328DAE-D551-4AA1-AC70-44C9B776B041}" presName="medCircle2" presStyleLbl="vennNode1" presStyleIdx="0" presStyleCnt="3"/>
      <dgm:spPr/>
    </dgm:pt>
    <dgm:pt modelId="{6D6C9E9A-9772-4A67-A6C6-097C5DC74772}" type="pres">
      <dgm:prSet presAssocID="{F3328DAE-D551-4AA1-AC70-44C9B776B041}" presName="txLvlOnly1" presStyleLbl="revTx" presStyleIdx="0" presStyleCnt="3"/>
      <dgm:spPr/>
      <dgm:t>
        <a:bodyPr/>
        <a:lstStyle/>
        <a:p>
          <a:endParaRPr lang="bg-BG"/>
        </a:p>
      </dgm:t>
    </dgm:pt>
    <dgm:pt modelId="{9A8D672B-078A-438E-970D-E10B57E5BA42}" type="pres">
      <dgm:prSet presAssocID="{F3A2408A-4C02-49DE-A3F0-BE4255FED513}" presName="noChildren" presStyleCnt="0"/>
      <dgm:spPr/>
    </dgm:pt>
    <dgm:pt modelId="{8D31FC71-B07B-4ED2-BB85-3A64B75DDB1A}" type="pres">
      <dgm:prSet presAssocID="{F3A2408A-4C02-49DE-A3F0-BE4255FED513}" presName="gap" presStyleCnt="0"/>
      <dgm:spPr/>
    </dgm:pt>
    <dgm:pt modelId="{1BC3DB92-92EE-41CB-A1B0-856A71C78239}" type="pres">
      <dgm:prSet presAssocID="{F3A2408A-4C02-49DE-A3F0-BE4255FED513}" presName="medCircle2" presStyleLbl="vennNode1" presStyleIdx="1" presStyleCnt="3"/>
      <dgm:spPr/>
    </dgm:pt>
    <dgm:pt modelId="{D628932D-E980-40A3-B59E-C523B738704B}" type="pres">
      <dgm:prSet presAssocID="{F3A2408A-4C02-49DE-A3F0-BE4255FED513}" presName="txLvlOnly1" presStyleLbl="revTx" presStyleIdx="1" presStyleCnt="3"/>
      <dgm:spPr/>
      <dgm:t>
        <a:bodyPr/>
        <a:lstStyle/>
        <a:p>
          <a:endParaRPr lang="bg-BG"/>
        </a:p>
      </dgm:t>
    </dgm:pt>
    <dgm:pt modelId="{6B5D2599-AD88-4703-8B91-B35FFBE31099}" type="pres">
      <dgm:prSet presAssocID="{A783CDE2-F815-4FA9-A68A-B46DB023A52D}" presName="noChildren" presStyleCnt="0"/>
      <dgm:spPr/>
    </dgm:pt>
    <dgm:pt modelId="{C84BE3FC-2708-4DA2-BCC9-71BC15A6F541}" type="pres">
      <dgm:prSet presAssocID="{A783CDE2-F815-4FA9-A68A-B46DB023A52D}" presName="gap" presStyleCnt="0"/>
      <dgm:spPr/>
    </dgm:pt>
    <dgm:pt modelId="{7E263C43-82F6-400C-AA7B-DE9E331D3441}" type="pres">
      <dgm:prSet presAssocID="{A783CDE2-F815-4FA9-A68A-B46DB023A52D}" presName="medCircle2" presStyleLbl="vennNode1" presStyleIdx="2" presStyleCnt="3"/>
      <dgm:spPr/>
    </dgm:pt>
    <dgm:pt modelId="{25DFFC0D-1DDD-4215-8DFD-1FA692383D4F}" type="pres">
      <dgm:prSet presAssocID="{A783CDE2-F815-4FA9-A68A-B46DB023A52D}" presName="txLvlOnly1" presStyleLbl="revTx" presStyleIdx="2" presStyleCnt="3"/>
      <dgm:spPr/>
      <dgm:t>
        <a:bodyPr/>
        <a:lstStyle/>
        <a:p>
          <a:endParaRPr lang="bg-BG"/>
        </a:p>
      </dgm:t>
    </dgm:pt>
  </dgm:ptLst>
  <dgm:cxnLst>
    <dgm:cxn modelId="{ED8B6179-D9C2-468B-85A4-83BA281FF087}" srcId="{D9C59A31-46EF-41B1-82A7-9A88DA67297A}" destId="{F3A2408A-4C02-49DE-A3F0-BE4255FED513}" srcOrd="1" destOrd="0" parTransId="{83764F80-CCE8-45A2-8DCD-EA6D9E4E61D0}" sibTransId="{CC0FBBB6-2CE9-471A-BE41-62467C87A69D}"/>
    <dgm:cxn modelId="{ECBD009A-AC63-4197-98E8-B7D8D30F076B}" type="presOf" srcId="{F3328DAE-D551-4AA1-AC70-44C9B776B041}" destId="{6D6C9E9A-9772-4A67-A6C6-097C5DC74772}" srcOrd="0" destOrd="0" presId="urn:microsoft.com/office/officeart/2008/layout/VerticalCircleList"/>
    <dgm:cxn modelId="{979697C4-172F-481D-907C-90235B4F4A62}" type="presOf" srcId="{D9C59A31-46EF-41B1-82A7-9A88DA67297A}" destId="{C07DD9AF-5FCC-4951-A7F0-70FD805F63AA}" srcOrd="0" destOrd="0" presId="urn:microsoft.com/office/officeart/2008/layout/VerticalCircleList"/>
    <dgm:cxn modelId="{568F713B-8477-4546-8DA3-B8D8F3D7D2B8}" srcId="{D9C59A31-46EF-41B1-82A7-9A88DA67297A}" destId="{A783CDE2-F815-4FA9-A68A-B46DB023A52D}" srcOrd="2" destOrd="0" parTransId="{A375D34D-9BDB-42CE-B56B-9FBD932E4799}" sibTransId="{030F1B34-B32B-4341-A9D4-3BE95A7DE5FD}"/>
    <dgm:cxn modelId="{E43BB901-3A89-4F1C-9BE0-ED0222ADB642}" type="presOf" srcId="{A783CDE2-F815-4FA9-A68A-B46DB023A52D}" destId="{25DFFC0D-1DDD-4215-8DFD-1FA692383D4F}" srcOrd="0" destOrd="0" presId="urn:microsoft.com/office/officeart/2008/layout/VerticalCircleList"/>
    <dgm:cxn modelId="{455E98CD-B2D7-4F88-B46E-748CBFABC322}" type="presOf" srcId="{F3A2408A-4C02-49DE-A3F0-BE4255FED513}" destId="{D628932D-E980-40A3-B59E-C523B738704B}" srcOrd="0" destOrd="0" presId="urn:microsoft.com/office/officeart/2008/layout/VerticalCircleList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7F2106DD-70B2-48B1-BEAC-2368F7D56E75}" type="presParOf" srcId="{C07DD9AF-5FCC-4951-A7F0-70FD805F63AA}" destId="{9B70B24E-0F26-436B-ACD3-B49094903328}" srcOrd="0" destOrd="0" presId="urn:microsoft.com/office/officeart/2008/layout/VerticalCircleList"/>
    <dgm:cxn modelId="{C908AE5B-38DA-45AC-AA4D-E8B3A903DAEF}" type="presParOf" srcId="{9B70B24E-0F26-436B-ACD3-B49094903328}" destId="{2D6349B9-E61A-4677-8AE8-066CBBDFA97D}" srcOrd="0" destOrd="0" presId="urn:microsoft.com/office/officeart/2008/layout/VerticalCircleList"/>
    <dgm:cxn modelId="{DC4F9352-6B91-4019-B27C-863A83AD7CEB}" type="presParOf" srcId="{9B70B24E-0F26-436B-ACD3-B49094903328}" destId="{876F9651-F5E4-489D-8F4D-4E62FD40676A}" srcOrd="1" destOrd="0" presId="urn:microsoft.com/office/officeart/2008/layout/VerticalCircleList"/>
    <dgm:cxn modelId="{95C3FF43-4643-4B1D-9555-96304E543314}" type="presParOf" srcId="{9B70B24E-0F26-436B-ACD3-B49094903328}" destId="{6D6C9E9A-9772-4A67-A6C6-097C5DC74772}" srcOrd="2" destOrd="0" presId="urn:microsoft.com/office/officeart/2008/layout/VerticalCircleList"/>
    <dgm:cxn modelId="{235A0D32-0C1A-4729-84C3-D4763B0BCEFE}" type="presParOf" srcId="{C07DD9AF-5FCC-4951-A7F0-70FD805F63AA}" destId="{9A8D672B-078A-438E-970D-E10B57E5BA42}" srcOrd="1" destOrd="0" presId="urn:microsoft.com/office/officeart/2008/layout/VerticalCircleList"/>
    <dgm:cxn modelId="{48D398D5-D1C8-4D4B-8AA5-E8C45EA46F0E}" type="presParOf" srcId="{9A8D672B-078A-438E-970D-E10B57E5BA42}" destId="{8D31FC71-B07B-4ED2-BB85-3A64B75DDB1A}" srcOrd="0" destOrd="0" presId="urn:microsoft.com/office/officeart/2008/layout/VerticalCircleList"/>
    <dgm:cxn modelId="{00C56ACD-6E0A-4DA1-B26E-01152F3B7624}" type="presParOf" srcId="{9A8D672B-078A-438E-970D-E10B57E5BA42}" destId="{1BC3DB92-92EE-41CB-A1B0-856A71C78239}" srcOrd="1" destOrd="0" presId="urn:microsoft.com/office/officeart/2008/layout/VerticalCircleList"/>
    <dgm:cxn modelId="{586B3EBE-02A8-4458-92F7-F0CEB8D51A74}" type="presParOf" srcId="{9A8D672B-078A-438E-970D-E10B57E5BA42}" destId="{D628932D-E980-40A3-B59E-C523B738704B}" srcOrd="2" destOrd="0" presId="urn:microsoft.com/office/officeart/2008/layout/VerticalCircleList"/>
    <dgm:cxn modelId="{106E8F93-E216-4DA7-9E9A-085F5A1D6831}" type="presParOf" srcId="{C07DD9AF-5FCC-4951-A7F0-70FD805F63AA}" destId="{6B5D2599-AD88-4703-8B91-B35FFBE31099}" srcOrd="2" destOrd="0" presId="urn:microsoft.com/office/officeart/2008/layout/VerticalCircleList"/>
    <dgm:cxn modelId="{029F5067-7FAB-4C9A-97CF-24B6BC5F2851}" type="presParOf" srcId="{6B5D2599-AD88-4703-8B91-B35FFBE31099}" destId="{C84BE3FC-2708-4DA2-BCC9-71BC15A6F541}" srcOrd="0" destOrd="0" presId="urn:microsoft.com/office/officeart/2008/layout/VerticalCircleList"/>
    <dgm:cxn modelId="{5FF6C3B6-1208-45DF-902E-DE0DA972F4AF}" type="presParOf" srcId="{6B5D2599-AD88-4703-8B91-B35FFBE31099}" destId="{7E263C43-82F6-400C-AA7B-DE9E331D3441}" srcOrd="1" destOrd="0" presId="urn:microsoft.com/office/officeart/2008/layout/VerticalCircleList"/>
    <dgm:cxn modelId="{6C84E2D7-03B1-4A89-8C0A-4BC95C0ECE26}" type="presParOf" srcId="{6B5D2599-AD88-4703-8B91-B35FFBE31099}" destId="{25DFFC0D-1DDD-4215-8DFD-1FA692383D4F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DDABEF-BA6D-45A8-8965-7AC752E6112F}" type="doc">
      <dgm:prSet loTypeId="urn:microsoft.com/office/officeart/2005/8/layout/chevron2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6A7474-1400-49BC-9A77-EEA32B302FC9}">
      <dgm:prSet phldrT="[Text]"/>
      <dgm:spPr/>
      <dgm:t>
        <a:bodyPr/>
        <a:lstStyle/>
        <a:p>
          <a:r>
            <a:rPr lang="bg-BG" dirty="0" smtClean="0"/>
            <a:t>1</a:t>
          </a:r>
          <a:endParaRPr lang="en-US" dirty="0"/>
        </a:p>
      </dgm:t>
    </dgm:pt>
    <dgm:pt modelId="{04DC0A9F-DDE6-4164-BEB5-8772714EC681}" type="parTrans" cxnId="{E5123EE8-A687-4E9B-AAE9-B3D257136AAD}">
      <dgm:prSet/>
      <dgm:spPr/>
      <dgm:t>
        <a:bodyPr/>
        <a:lstStyle/>
        <a:p>
          <a:endParaRPr lang="en-US"/>
        </a:p>
      </dgm:t>
    </dgm:pt>
    <dgm:pt modelId="{B95FAF62-E4A0-41FA-B576-91EB9E40BF41}" type="sibTrans" cxnId="{E5123EE8-A687-4E9B-AAE9-B3D257136AAD}">
      <dgm:prSet/>
      <dgm:spPr/>
      <dgm:t>
        <a:bodyPr/>
        <a:lstStyle/>
        <a:p>
          <a:endParaRPr lang="en-US"/>
        </a:p>
      </dgm:t>
    </dgm:pt>
    <dgm:pt modelId="{928FD4E8-8C9E-4E9B-ADF8-E5B7114B0541}">
      <dgm:prSet phldrT="[Text]"/>
      <dgm:spPr/>
      <dgm:t>
        <a:bodyPr/>
        <a:lstStyle/>
        <a:p>
          <a:r>
            <a:rPr lang="bg-BG" dirty="0" smtClean="0"/>
            <a:t>Организация и управление на проекта</a:t>
          </a:r>
          <a:endParaRPr lang="en-US" i="1" dirty="0"/>
        </a:p>
      </dgm:t>
    </dgm:pt>
    <dgm:pt modelId="{0ECFE332-2394-4223-8F95-D4E0EB6228D2}" type="parTrans" cxnId="{C842AEFF-B882-4D6B-937A-23BB2FB09961}">
      <dgm:prSet/>
      <dgm:spPr/>
      <dgm:t>
        <a:bodyPr/>
        <a:lstStyle/>
        <a:p>
          <a:endParaRPr lang="en-US"/>
        </a:p>
      </dgm:t>
    </dgm:pt>
    <dgm:pt modelId="{4BC9C324-6988-4F9E-A28A-9D73C1F2EF51}" type="sibTrans" cxnId="{C842AEFF-B882-4D6B-937A-23BB2FB09961}">
      <dgm:prSet/>
      <dgm:spPr/>
      <dgm:t>
        <a:bodyPr/>
        <a:lstStyle/>
        <a:p>
          <a:endParaRPr lang="en-US"/>
        </a:p>
      </dgm:t>
    </dgm:pt>
    <dgm:pt modelId="{CAE8D758-0C7D-4D0D-9D93-EB4B10E1DE75}">
      <dgm:prSet phldrT="[Text]"/>
      <dgm:spPr/>
      <dgm:t>
        <a:bodyPr/>
        <a:lstStyle/>
        <a:p>
          <a:r>
            <a:rPr lang="bg-BG" dirty="0" smtClean="0"/>
            <a:t>2</a:t>
          </a:r>
          <a:endParaRPr lang="en-US" dirty="0"/>
        </a:p>
      </dgm:t>
    </dgm:pt>
    <dgm:pt modelId="{8667B496-8142-43BE-B00A-BBF95DB6B5CF}" type="parTrans" cxnId="{A980716B-8B37-4BC3-9ABC-8AB059DFD334}">
      <dgm:prSet/>
      <dgm:spPr/>
      <dgm:t>
        <a:bodyPr/>
        <a:lstStyle/>
        <a:p>
          <a:endParaRPr lang="en-US"/>
        </a:p>
      </dgm:t>
    </dgm:pt>
    <dgm:pt modelId="{C0B72AAB-743F-40C7-A0C1-BCE1853BA6CE}" type="sibTrans" cxnId="{A980716B-8B37-4BC3-9ABC-8AB059DFD334}">
      <dgm:prSet/>
      <dgm:spPr/>
      <dgm:t>
        <a:bodyPr/>
        <a:lstStyle/>
        <a:p>
          <a:endParaRPr lang="en-US"/>
        </a:p>
      </dgm:t>
    </dgm:pt>
    <dgm:pt modelId="{DC3305D8-EB8E-48E1-B8C9-DB2AC53DE848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dirty="0" smtClean="0">
              <a:solidFill>
                <a:schemeClr val="tx1"/>
              </a:solidFill>
            </a:rPr>
            <a:t>Дейност за информиране и публичност по проекта</a:t>
          </a:r>
          <a:endParaRPr lang="en-US" dirty="0">
            <a:solidFill>
              <a:schemeClr val="tx1"/>
            </a:solidFill>
          </a:endParaRPr>
        </a:p>
      </dgm:t>
    </dgm:pt>
    <dgm:pt modelId="{426B597A-3C67-4474-B9CC-F12E4E4E5717}" type="parTrans" cxnId="{0B3057BF-A6E6-4C89-899D-185DADDD418A}">
      <dgm:prSet/>
      <dgm:spPr/>
      <dgm:t>
        <a:bodyPr/>
        <a:lstStyle/>
        <a:p>
          <a:endParaRPr lang="en-US"/>
        </a:p>
      </dgm:t>
    </dgm:pt>
    <dgm:pt modelId="{A646DF14-2067-4607-AD87-C4A2BB9641D2}" type="sibTrans" cxnId="{0B3057BF-A6E6-4C89-899D-185DADDD418A}">
      <dgm:prSet/>
      <dgm:spPr/>
      <dgm:t>
        <a:bodyPr/>
        <a:lstStyle/>
        <a:p>
          <a:endParaRPr lang="en-US"/>
        </a:p>
      </dgm:t>
    </dgm:pt>
    <dgm:pt modelId="{2AE07290-9099-4F33-A295-E0516B883A5A}">
      <dgm:prSet phldrT="[Text]"/>
      <dgm:spPr/>
      <dgm:t>
        <a:bodyPr/>
        <a:lstStyle/>
        <a:p>
          <a:r>
            <a:rPr lang="bg-BG" dirty="0" smtClean="0"/>
            <a:t>3</a:t>
          </a:r>
          <a:endParaRPr lang="en-US" dirty="0"/>
        </a:p>
      </dgm:t>
    </dgm:pt>
    <dgm:pt modelId="{7680C07F-016B-4788-87ED-797B757AEC57}" type="parTrans" cxnId="{77416F6A-1C71-49F0-8D8A-B5204068B7A1}">
      <dgm:prSet/>
      <dgm:spPr/>
      <dgm:t>
        <a:bodyPr/>
        <a:lstStyle/>
        <a:p>
          <a:endParaRPr lang="en-US"/>
        </a:p>
      </dgm:t>
    </dgm:pt>
    <dgm:pt modelId="{4B14CAF1-838D-41F9-ADF4-D99016126764}" type="sibTrans" cxnId="{77416F6A-1C71-49F0-8D8A-B5204068B7A1}">
      <dgm:prSet/>
      <dgm:spPr/>
      <dgm:t>
        <a:bodyPr/>
        <a:lstStyle/>
        <a:p>
          <a:endParaRPr lang="en-US"/>
        </a:p>
      </dgm:t>
    </dgm:pt>
    <dgm:pt modelId="{C84C2A71-FD14-433F-B7A6-9EBCD92D03D2}">
      <dgm:prSet phldrT="[Text]"/>
      <dgm:spPr/>
      <dgm:t>
        <a:bodyPr/>
        <a:lstStyle/>
        <a:p>
          <a:endParaRPr lang="en-US" dirty="0"/>
        </a:p>
      </dgm:t>
    </dgm:pt>
    <dgm:pt modelId="{B8CC623F-A01F-4BEB-917F-7EF5E3E3B50B}" type="parTrans" cxnId="{3823FBC8-A620-4879-9A89-E53ED2BE23FD}">
      <dgm:prSet/>
      <dgm:spPr/>
      <dgm:t>
        <a:bodyPr/>
        <a:lstStyle/>
        <a:p>
          <a:endParaRPr lang="en-US"/>
        </a:p>
      </dgm:t>
    </dgm:pt>
    <dgm:pt modelId="{F11AAA65-17AC-4FAD-8465-AAFCE299BBFD}" type="sibTrans" cxnId="{3823FBC8-A620-4879-9A89-E53ED2BE23FD}">
      <dgm:prSet/>
      <dgm:spPr/>
      <dgm:t>
        <a:bodyPr/>
        <a:lstStyle/>
        <a:p>
          <a:endParaRPr lang="en-US"/>
        </a:p>
      </dgm:t>
    </dgm:pt>
    <dgm:pt modelId="{C9A6D0A2-2861-43B7-9E7E-4B642E0B64CF}">
      <dgm:prSet phldrT="[Text]"/>
      <dgm:spPr/>
      <dgm:t>
        <a:bodyPr/>
        <a:lstStyle/>
        <a:p>
          <a:r>
            <a:rPr lang="bg-BG" dirty="0" smtClean="0"/>
            <a:t>Конференции, обучения, семинари, кръгли маси </a:t>
          </a:r>
          <a:endParaRPr lang="en-US" i="1" dirty="0"/>
        </a:p>
      </dgm:t>
    </dgm:pt>
    <dgm:pt modelId="{30B2E358-55CC-4C6B-BC6B-D3505D904D41}" type="parTrans" cxnId="{A114A858-920C-4B7F-AA9D-431C960EBDE4}">
      <dgm:prSet/>
      <dgm:spPr/>
      <dgm:t>
        <a:bodyPr/>
        <a:lstStyle/>
        <a:p>
          <a:endParaRPr lang="en-US"/>
        </a:p>
      </dgm:t>
    </dgm:pt>
    <dgm:pt modelId="{357847A5-CCBD-4FE4-A1EE-21092C7391A7}" type="sibTrans" cxnId="{A114A858-920C-4B7F-AA9D-431C960EBDE4}">
      <dgm:prSet/>
      <dgm:spPr/>
      <dgm:t>
        <a:bodyPr/>
        <a:lstStyle/>
        <a:p>
          <a:endParaRPr lang="en-US"/>
        </a:p>
      </dgm:t>
    </dgm:pt>
    <dgm:pt modelId="{928B0FCD-FFCC-471F-BEE9-5A3FDA645714}" type="pres">
      <dgm:prSet presAssocID="{27DDABEF-BA6D-45A8-8965-7AC752E6112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CCEEA0-2736-4540-80D5-9C98FE2D27EE}" type="pres">
      <dgm:prSet presAssocID="{AA6A7474-1400-49BC-9A77-EEA32B302FC9}" presName="composite" presStyleCnt="0"/>
      <dgm:spPr/>
    </dgm:pt>
    <dgm:pt modelId="{345ABCB9-3F4E-4805-B647-479E96D70F7B}" type="pres">
      <dgm:prSet presAssocID="{AA6A7474-1400-49BC-9A77-EEA32B302FC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4FE09-DE64-42D9-BF1E-6270E4364A54}" type="pres">
      <dgm:prSet presAssocID="{AA6A7474-1400-49BC-9A77-EEA32B302FC9}" presName="descendantText" presStyleLbl="alignAcc1" presStyleIdx="0" presStyleCnt="3" custLinFactNeighborX="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8C75D-F198-41C6-A686-10E30D480CE1}" type="pres">
      <dgm:prSet presAssocID="{B95FAF62-E4A0-41FA-B576-91EB9E40BF41}" presName="sp" presStyleCnt="0"/>
      <dgm:spPr/>
    </dgm:pt>
    <dgm:pt modelId="{085C4519-568E-432C-8B4E-F00CFFA325BB}" type="pres">
      <dgm:prSet presAssocID="{CAE8D758-0C7D-4D0D-9D93-EB4B10E1DE75}" presName="composite" presStyleCnt="0"/>
      <dgm:spPr/>
    </dgm:pt>
    <dgm:pt modelId="{D2F91C27-DD95-4860-AA6B-EE7B62D69D85}" type="pres">
      <dgm:prSet presAssocID="{CAE8D758-0C7D-4D0D-9D93-EB4B10E1DE7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CDD8F-B7C8-4844-AF10-5E37A920B8FB}" type="pres">
      <dgm:prSet presAssocID="{CAE8D758-0C7D-4D0D-9D93-EB4B10E1DE7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7A22F-A393-4D4B-B937-40AA918ADC88}" type="pres">
      <dgm:prSet presAssocID="{C0B72AAB-743F-40C7-A0C1-BCE1853BA6CE}" presName="sp" presStyleCnt="0"/>
      <dgm:spPr/>
    </dgm:pt>
    <dgm:pt modelId="{A906C968-3A7C-4915-865A-4B4CF62E2EEA}" type="pres">
      <dgm:prSet presAssocID="{2AE07290-9099-4F33-A295-E0516B883A5A}" presName="composite" presStyleCnt="0"/>
      <dgm:spPr/>
    </dgm:pt>
    <dgm:pt modelId="{C0ACD52D-D9D0-4A1A-89E6-48DA8EB15BA3}" type="pres">
      <dgm:prSet presAssocID="{2AE07290-9099-4F33-A295-E0516B883A5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2793B-8B29-4BB2-97C5-4B8E08E06B18}" type="pres">
      <dgm:prSet presAssocID="{2AE07290-9099-4F33-A295-E0516B883A5A}" presName="descendantText" presStyleLbl="alignAcc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14A858-920C-4B7F-AA9D-431C960EBDE4}" srcId="{2AE07290-9099-4F33-A295-E0516B883A5A}" destId="{C9A6D0A2-2861-43B7-9E7E-4B642E0B64CF}" srcOrd="1" destOrd="0" parTransId="{30B2E358-55CC-4C6B-BC6B-D3505D904D41}" sibTransId="{357847A5-CCBD-4FE4-A1EE-21092C7391A7}"/>
    <dgm:cxn modelId="{D3AA90E5-B780-4149-9B8C-729D0AADFE6B}" type="presOf" srcId="{CAE8D758-0C7D-4D0D-9D93-EB4B10E1DE75}" destId="{D2F91C27-DD95-4860-AA6B-EE7B62D69D85}" srcOrd="0" destOrd="0" presId="urn:microsoft.com/office/officeart/2005/8/layout/chevron2"/>
    <dgm:cxn modelId="{12EAFA67-B58A-400E-AF59-500BBEC04A00}" type="presOf" srcId="{DC3305D8-EB8E-48E1-B8C9-DB2AC53DE848}" destId="{E52CDD8F-B7C8-4844-AF10-5E37A920B8FB}" srcOrd="0" destOrd="0" presId="urn:microsoft.com/office/officeart/2005/8/layout/chevron2"/>
    <dgm:cxn modelId="{77416F6A-1C71-49F0-8D8A-B5204068B7A1}" srcId="{27DDABEF-BA6D-45A8-8965-7AC752E6112F}" destId="{2AE07290-9099-4F33-A295-E0516B883A5A}" srcOrd="2" destOrd="0" parTransId="{7680C07F-016B-4788-87ED-797B757AEC57}" sibTransId="{4B14CAF1-838D-41F9-ADF4-D99016126764}"/>
    <dgm:cxn modelId="{2ED58E18-E093-45DF-857D-0FFFC993D255}" type="presOf" srcId="{928FD4E8-8C9E-4E9B-ADF8-E5B7114B0541}" destId="{9104FE09-DE64-42D9-BF1E-6270E4364A54}" srcOrd="0" destOrd="0" presId="urn:microsoft.com/office/officeart/2005/8/layout/chevron2"/>
    <dgm:cxn modelId="{A2123392-75D2-44DF-82E3-3878A47B7DFA}" type="presOf" srcId="{27DDABEF-BA6D-45A8-8965-7AC752E6112F}" destId="{928B0FCD-FFCC-471F-BEE9-5A3FDA645714}" srcOrd="0" destOrd="0" presId="urn:microsoft.com/office/officeart/2005/8/layout/chevron2"/>
    <dgm:cxn modelId="{8423669B-B420-4F84-868D-560477B3A988}" type="presOf" srcId="{C9A6D0A2-2861-43B7-9E7E-4B642E0B64CF}" destId="{DD12793B-8B29-4BB2-97C5-4B8E08E06B18}" srcOrd="0" destOrd="1" presId="urn:microsoft.com/office/officeart/2005/8/layout/chevron2"/>
    <dgm:cxn modelId="{E5123EE8-A687-4E9B-AAE9-B3D257136AAD}" srcId="{27DDABEF-BA6D-45A8-8965-7AC752E6112F}" destId="{AA6A7474-1400-49BC-9A77-EEA32B302FC9}" srcOrd="0" destOrd="0" parTransId="{04DC0A9F-DDE6-4164-BEB5-8772714EC681}" sibTransId="{B95FAF62-E4A0-41FA-B576-91EB9E40BF41}"/>
    <dgm:cxn modelId="{A980716B-8B37-4BC3-9ABC-8AB059DFD334}" srcId="{27DDABEF-BA6D-45A8-8965-7AC752E6112F}" destId="{CAE8D758-0C7D-4D0D-9D93-EB4B10E1DE75}" srcOrd="1" destOrd="0" parTransId="{8667B496-8142-43BE-B00A-BBF95DB6B5CF}" sibTransId="{C0B72AAB-743F-40C7-A0C1-BCE1853BA6CE}"/>
    <dgm:cxn modelId="{4DDF3D5E-1AF9-4A45-90C9-E68CEF69C4C0}" type="presOf" srcId="{C84C2A71-FD14-433F-B7A6-9EBCD92D03D2}" destId="{DD12793B-8B29-4BB2-97C5-4B8E08E06B18}" srcOrd="0" destOrd="0" presId="urn:microsoft.com/office/officeart/2005/8/layout/chevron2"/>
    <dgm:cxn modelId="{C842AEFF-B882-4D6B-937A-23BB2FB09961}" srcId="{AA6A7474-1400-49BC-9A77-EEA32B302FC9}" destId="{928FD4E8-8C9E-4E9B-ADF8-E5B7114B0541}" srcOrd="0" destOrd="0" parTransId="{0ECFE332-2394-4223-8F95-D4E0EB6228D2}" sibTransId="{4BC9C324-6988-4F9E-A28A-9D73C1F2EF51}"/>
    <dgm:cxn modelId="{ADCD5C5E-08AA-4DB6-8488-D25AAC80646B}" type="presOf" srcId="{2AE07290-9099-4F33-A295-E0516B883A5A}" destId="{C0ACD52D-D9D0-4A1A-89E6-48DA8EB15BA3}" srcOrd="0" destOrd="0" presId="urn:microsoft.com/office/officeart/2005/8/layout/chevron2"/>
    <dgm:cxn modelId="{3823FBC8-A620-4879-9A89-E53ED2BE23FD}" srcId="{2AE07290-9099-4F33-A295-E0516B883A5A}" destId="{C84C2A71-FD14-433F-B7A6-9EBCD92D03D2}" srcOrd="0" destOrd="0" parTransId="{B8CC623F-A01F-4BEB-917F-7EF5E3E3B50B}" sibTransId="{F11AAA65-17AC-4FAD-8465-AAFCE299BBFD}"/>
    <dgm:cxn modelId="{0B3057BF-A6E6-4C89-899D-185DADDD418A}" srcId="{CAE8D758-0C7D-4D0D-9D93-EB4B10E1DE75}" destId="{DC3305D8-EB8E-48E1-B8C9-DB2AC53DE848}" srcOrd="0" destOrd="0" parTransId="{426B597A-3C67-4474-B9CC-F12E4E4E5717}" sibTransId="{A646DF14-2067-4607-AD87-C4A2BB9641D2}"/>
    <dgm:cxn modelId="{BF26CE97-D837-43EC-B710-8BB609821059}" type="presOf" srcId="{AA6A7474-1400-49BC-9A77-EEA32B302FC9}" destId="{345ABCB9-3F4E-4805-B647-479E96D70F7B}" srcOrd="0" destOrd="0" presId="urn:microsoft.com/office/officeart/2005/8/layout/chevron2"/>
    <dgm:cxn modelId="{2C0A54BD-0458-4D33-9382-83188CC2CEE0}" type="presParOf" srcId="{928B0FCD-FFCC-471F-BEE9-5A3FDA645714}" destId="{47CCEEA0-2736-4540-80D5-9C98FE2D27EE}" srcOrd="0" destOrd="0" presId="urn:microsoft.com/office/officeart/2005/8/layout/chevron2"/>
    <dgm:cxn modelId="{7110CD32-F35D-44D2-8D69-833E76184E00}" type="presParOf" srcId="{47CCEEA0-2736-4540-80D5-9C98FE2D27EE}" destId="{345ABCB9-3F4E-4805-B647-479E96D70F7B}" srcOrd="0" destOrd="0" presId="urn:microsoft.com/office/officeart/2005/8/layout/chevron2"/>
    <dgm:cxn modelId="{2BE92E91-61BB-4BF6-B991-25C15CF2F281}" type="presParOf" srcId="{47CCEEA0-2736-4540-80D5-9C98FE2D27EE}" destId="{9104FE09-DE64-42D9-BF1E-6270E4364A54}" srcOrd="1" destOrd="0" presId="urn:microsoft.com/office/officeart/2005/8/layout/chevron2"/>
    <dgm:cxn modelId="{24A1D74F-5A06-44D4-AA71-260CD0F8FF9D}" type="presParOf" srcId="{928B0FCD-FFCC-471F-BEE9-5A3FDA645714}" destId="{D808C75D-F198-41C6-A686-10E30D480CE1}" srcOrd="1" destOrd="0" presId="urn:microsoft.com/office/officeart/2005/8/layout/chevron2"/>
    <dgm:cxn modelId="{90918B9B-0982-4A24-BD3E-166FD0F47DB2}" type="presParOf" srcId="{928B0FCD-FFCC-471F-BEE9-5A3FDA645714}" destId="{085C4519-568E-432C-8B4E-F00CFFA325BB}" srcOrd="2" destOrd="0" presId="urn:microsoft.com/office/officeart/2005/8/layout/chevron2"/>
    <dgm:cxn modelId="{07A5BACA-4198-46A8-9BC0-815356C299B1}" type="presParOf" srcId="{085C4519-568E-432C-8B4E-F00CFFA325BB}" destId="{D2F91C27-DD95-4860-AA6B-EE7B62D69D85}" srcOrd="0" destOrd="0" presId="urn:microsoft.com/office/officeart/2005/8/layout/chevron2"/>
    <dgm:cxn modelId="{6D274E7D-C370-4DB8-99E0-46BF4983EE58}" type="presParOf" srcId="{085C4519-568E-432C-8B4E-F00CFFA325BB}" destId="{E52CDD8F-B7C8-4844-AF10-5E37A920B8FB}" srcOrd="1" destOrd="0" presId="urn:microsoft.com/office/officeart/2005/8/layout/chevron2"/>
    <dgm:cxn modelId="{07701B7D-A840-43CF-B9C4-6B0C394C9023}" type="presParOf" srcId="{928B0FCD-FFCC-471F-BEE9-5A3FDA645714}" destId="{9D97A22F-A393-4D4B-B937-40AA918ADC88}" srcOrd="3" destOrd="0" presId="urn:microsoft.com/office/officeart/2005/8/layout/chevron2"/>
    <dgm:cxn modelId="{3C79DCF5-00EA-4F6C-A21A-7B35C5E8670E}" type="presParOf" srcId="{928B0FCD-FFCC-471F-BEE9-5A3FDA645714}" destId="{A906C968-3A7C-4915-865A-4B4CF62E2EEA}" srcOrd="4" destOrd="0" presId="urn:microsoft.com/office/officeart/2005/8/layout/chevron2"/>
    <dgm:cxn modelId="{140FEB28-FBD3-41F9-A403-170A1B75C012}" type="presParOf" srcId="{A906C968-3A7C-4915-865A-4B4CF62E2EEA}" destId="{C0ACD52D-D9D0-4A1A-89E6-48DA8EB15BA3}" srcOrd="0" destOrd="0" presId="urn:microsoft.com/office/officeart/2005/8/layout/chevron2"/>
    <dgm:cxn modelId="{C9D48295-263A-4397-8BD2-DE727904A6D0}" type="presParOf" srcId="{A906C968-3A7C-4915-865A-4B4CF62E2EEA}" destId="{DD12793B-8B29-4BB2-97C5-4B8E08E06B1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DDABEF-BA6D-45A8-8965-7AC752E6112F}" type="doc">
      <dgm:prSet loTypeId="urn:microsoft.com/office/officeart/2005/8/layout/chevron2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6A7474-1400-49BC-9A77-EEA32B302FC9}">
      <dgm:prSet phldrT="[Text]"/>
      <dgm:spPr/>
      <dgm:t>
        <a:bodyPr/>
        <a:lstStyle/>
        <a:p>
          <a:r>
            <a:rPr lang="bg-BG" dirty="0" smtClean="0"/>
            <a:t>4</a:t>
          </a:r>
          <a:endParaRPr lang="en-US" dirty="0"/>
        </a:p>
      </dgm:t>
    </dgm:pt>
    <dgm:pt modelId="{04DC0A9F-DDE6-4164-BEB5-8772714EC681}" type="parTrans" cxnId="{E5123EE8-A687-4E9B-AAE9-B3D257136AAD}">
      <dgm:prSet/>
      <dgm:spPr/>
      <dgm:t>
        <a:bodyPr/>
        <a:lstStyle/>
        <a:p>
          <a:endParaRPr lang="en-US"/>
        </a:p>
      </dgm:t>
    </dgm:pt>
    <dgm:pt modelId="{B95FAF62-E4A0-41FA-B576-91EB9E40BF41}" type="sibTrans" cxnId="{E5123EE8-A687-4E9B-AAE9-B3D257136AAD}">
      <dgm:prSet/>
      <dgm:spPr/>
      <dgm:t>
        <a:bodyPr/>
        <a:lstStyle/>
        <a:p>
          <a:endParaRPr lang="en-US"/>
        </a:p>
      </dgm:t>
    </dgm:pt>
    <dgm:pt modelId="{928FD4E8-8C9E-4E9B-ADF8-E5B7114B0541}">
      <dgm:prSet phldrT="[Text]"/>
      <dgm:spPr/>
      <dgm:t>
        <a:bodyPr/>
        <a:lstStyle/>
        <a:p>
          <a:r>
            <a:rPr lang="bg-BG" dirty="0" smtClean="0"/>
            <a:t>Първи клас, здравей!” Допълнително обучение по български език  за деца, за които българският език не е майчин.</a:t>
          </a:r>
          <a:endParaRPr lang="en-US" i="1" dirty="0"/>
        </a:p>
      </dgm:t>
    </dgm:pt>
    <dgm:pt modelId="{0ECFE332-2394-4223-8F95-D4E0EB6228D2}" type="parTrans" cxnId="{C842AEFF-B882-4D6B-937A-23BB2FB09961}">
      <dgm:prSet/>
      <dgm:spPr/>
      <dgm:t>
        <a:bodyPr/>
        <a:lstStyle/>
        <a:p>
          <a:endParaRPr lang="en-US"/>
        </a:p>
      </dgm:t>
    </dgm:pt>
    <dgm:pt modelId="{4BC9C324-6988-4F9E-A28A-9D73C1F2EF51}" type="sibTrans" cxnId="{C842AEFF-B882-4D6B-937A-23BB2FB09961}">
      <dgm:prSet/>
      <dgm:spPr/>
      <dgm:t>
        <a:bodyPr/>
        <a:lstStyle/>
        <a:p>
          <a:endParaRPr lang="en-US"/>
        </a:p>
      </dgm:t>
    </dgm:pt>
    <dgm:pt modelId="{CAE8D758-0C7D-4D0D-9D93-EB4B10E1DE75}">
      <dgm:prSet phldrT="[Text]"/>
      <dgm:spPr/>
      <dgm:t>
        <a:bodyPr/>
        <a:lstStyle/>
        <a:p>
          <a:r>
            <a:rPr lang="bg-BG" dirty="0" smtClean="0"/>
            <a:t>5</a:t>
          </a:r>
          <a:endParaRPr lang="en-US" dirty="0"/>
        </a:p>
      </dgm:t>
    </dgm:pt>
    <dgm:pt modelId="{8667B496-8142-43BE-B00A-BBF95DB6B5CF}" type="parTrans" cxnId="{A980716B-8B37-4BC3-9ABC-8AB059DFD334}">
      <dgm:prSet/>
      <dgm:spPr/>
      <dgm:t>
        <a:bodyPr/>
        <a:lstStyle/>
        <a:p>
          <a:endParaRPr lang="en-US"/>
        </a:p>
      </dgm:t>
    </dgm:pt>
    <dgm:pt modelId="{C0B72AAB-743F-40C7-A0C1-BCE1853BA6CE}" type="sibTrans" cxnId="{A980716B-8B37-4BC3-9ABC-8AB059DFD334}">
      <dgm:prSet/>
      <dgm:spPr/>
      <dgm:t>
        <a:bodyPr/>
        <a:lstStyle/>
        <a:p>
          <a:endParaRPr lang="en-US"/>
        </a:p>
      </dgm:t>
    </dgm:pt>
    <dgm:pt modelId="{DC3305D8-EB8E-48E1-B8C9-DB2AC53DE848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Шарено петле“- извънкласни дейности в детски градини на Община Хасково със съдържателни елементи на интеркултурното образование.</a:t>
          </a:r>
          <a:endParaRPr lang="en-US" dirty="0"/>
        </a:p>
      </dgm:t>
    </dgm:pt>
    <dgm:pt modelId="{426B597A-3C67-4474-B9CC-F12E4E4E5717}" type="parTrans" cxnId="{0B3057BF-A6E6-4C89-899D-185DADDD418A}">
      <dgm:prSet/>
      <dgm:spPr/>
      <dgm:t>
        <a:bodyPr/>
        <a:lstStyle/>
        <a:p>
          <a:endParaRPr lang="en-US"/>
        </a:p>
      </dgm:t>
    </dgm:pt>
    <dgm:pt modelId="{A646DF14-2067-4607-AD87-C4A2BB9641D2}" type="sibTrans" cxnId="{0B3057BF-A6E6-4C89-899D-185DADDD418A}">
      <dgm:prSet/>
      <dgm:spPr/>
      <dgm:t>
        <a:bodyPr/>
        <a:lstStyle/>
        <a:p>
          <a:endParaRPr lang="en-US"/>
        </a:p>
      </dgm:t>
    </dgm:pt>
    <dgm:pt modelId="{2AE07290-9099-4F33-A295-E0516B883A5A}">
      <dgm:prSet phldrT="[Text]"/>
      <dgm:spPr/>
      <dgm:t>
        <a:bodyPr/>
        <a:lstStyle/>
        <a:p>
          <a:r>
            <a:rPr lang="bg-BG" dirty="0" smtClean="0"/>
            <a:t>6</a:t>
          </a:r>
          <a:endParaRPr lang="en-US" dirty="0"/>
        </a:p>
      </dgm:t>
    </dgm:pt>
    <dgm:pt modelId="{7680C07F-016B-4788-87ED-797B757AEC57}" type="parTrans" cxnId="{77416F6A-1C71-49F0-8D8A-B5204068B7A1}">
      <dgm:prSet/>
      <dgm:spPr/>
      <dgm:t>
        <a:bodyPr/>
        <a:lstStyle/>
        <a:p>
          <a:endParaRPr lang="en-US"/>
        </a:p>
      </dgm:t>
    </dgm:pt>
    <dgm:pt modelId="{4B14CAF1-838D-41F9-ADF4-D99016126764}" type="sibTrans" cxnId="{77416F6A-1C71-49F0-8D8A-B5204068B7A1}">
      <dgm:prSet/>
      <dgm:spPr/>
      <dgm:t>
        <a:bodyPr/>
        <a:lstStyle/>
        <a:p>
          <a:endParaRPr lang="en-US"/>
        </a:p>
      </dgm:t>
    </dgm:pt>
    <dgm:pt modelId="{C84C2A71-FD14-433F-B7A6-9EBCD92D03D2}">
      <dgm:prSet phldrT="[Text]"/>
      <dgm:spPr/>
      <dgm:t>
        <a:bodyPr/>
        <a:lstStyle/>
        <a:p>
          <a:endParaRPr lang="en-US" dirty="0"/>
        </a:p>
      </dgm:t>
    </dgm:pt>
    <dgm:pt modelId="{B8CC623F-A01F-4BEB-917F-7EF5E3E3B50B}" type="parTrans" cxnId="{3823FBC8-A620-4879-9A89-E53ED2BE23FD}">
      <dgm:prSet/>
      <dgm:spPr/>
      <dgm:t>
        <a:bodyPr/>
        <a:lstStyle/>
        <a:p>
          <a:endParaRPr lang="en-US"/>
        </a:p>
      </dgm:t>
    </dgm:pt>
    <dgm:pt modelId="{F11AAA65-17AC-4FAD-8465-AAFCE299BBFD}" type="sibTrans" cxnId="{3823FBC8-A620-4879-9A89-E53ED2BE23FD}">
      <dgm:prSet/>
      <dgm:spPr/>
      <dgm:t>
        <a:bodyPr/>
        <a:lstStyle/>
        <a:p>
          <a:endParaRPr lang="en-US"/>
        </a:p>
      </dgm:t>
    </dgm:pt>
    <dgm:pt modelId="{C9A6D0A2-2861-43B7-9E7E-4B642E0B64CF}">
      <dgm:prSet phldrT="[Text]"/>
      <dgm:spPr/>
      <dgm:t>
        <a:bodyPr/>
        <a:lstStyle/>
        <a:p>
          <a:r>
            <a:rPr lang="bg-BG" dirty="0" smtClean="0"/>
            <a:t>Съвместни спортни празници и културни събития</a:t>
          </a:r>
          <a:endParaRPr lang="en-US" i="1" dirty="0"/>
        </a:p>
      </dgm:t>
    </dgm:pt>
    <dgm:pt modelId="{30B2E358-55CC-4C6B-BC6B-D3505D904D41}" type="parTrans" cxnId="{A114A858-920C-4B7F-AA9D-431C960EBDE4}">
      <dgm:prSet/>
      <dgm:spPr/>
      <dgm:t>
        <a:bodyPr/>
        <a:lstStyle/>
        <a:p>
          <a:endParaRPr lang="en-US"/>
        </a:p>
      </dgm:t>
    </dgm:pt>
    <dgm:pt modelId="{357847A5-CCBD-4FE4-A1EE-21092C7391A7}" type="sibTrans" cxnId="{A114A858-920C-4B7F-AA9D-431C960EBDE4}">
      <dgm:prSet/>
      <dgm:spPr/>
      <dgm:t>
        <a:bodyPr/>
        <a:lstStyle/>
        <a:p>
          <a:endParaRPr lang="en-US"/>
        </a:p>
      </dgm:t>
    </dgm:pt>
    <dgm:pt modelId="{16CB33D2-FA67-4F36-BC31-D2ECEC1E95C0}">
      <dgm:prSet phldrT="[Text]"/>
      <dgm:spPr/>
      <dgm:t>
        <a:bodyPr/>
        <a:lstStyle/>
        <a:p>
          <a:r>
            <a:rPr lang="bg-BG" dirty="0" smtClean="0"/>
            <a:t>7</a:t>
          </a:r>
          <a:endParaRPr lang="en-US" dirty="0"/>
        </a:p>
      </dgm:t>
    </dgm:pt>
    <dgm:pt modelId="{F2A4DF2B-AC2B-4DFC-9096-86ADF5933B0D}" type="parTrans" cxnId="{1C6189D0-AE0A-4F77-A924-815A7C3A2752}">
      <dgm:prSet/>
      <dgm:spPr/>
      <dgm:t>
        <a:bodyPr/>
        <a:lstStyle/>
        <a:p>
          <a:endParaRPr lang="bg-BG"/>
        </a:p>
      </dgm:t>
    </dgm:pt>
    <dgm:pt modelId="{5FC8FBCB-764B-4B93-AEC1-298ADBBA8D31}" type="sibTrans" cxnId="{1C6189D0-AE0A-4F77-A924-815A7C3A2752}">
      <dgm:prSet/>
      <dgm:spPr/>
      <dgm:t>
        <a:bodyPr/>
        <a:lstStyle/>
        <a:p>
          <a:endParaRPr lang="bg-BG"/>
        </a:p>
      </dgm:t>
    </dgm:pt>
    <dgm:pt modelId="{ECE85DFA-DC16-4996-99FB-C6C08BF8F0C8}">
      <dgm:prSet phldrT="[Text]"/>
      <dgm:spPr/>
      <dgm:t>
        <a:bodyPr/>
        <a:lstStyle/>
        <a:p>
          <a:endParaRPr lang="en-US" dirty="0"/>
        </a:p>
      </dgm:t>
    </dgm:pt>
    <dgm:pt modelId="{5C1AA152-08E7-4CE7-8488-39A3A0DB3C92}" type="parTrans" cxnId="{63434C2D-473E-48A2-B588-C1A88EE4F442}">
      <dgm:prSet/>
      <dgm:spPr/>
      <dgm:t>
        <a:bodyPr/>
        <a:lstStyle/>
        <a:p>
          <a:endParaRPr lang="bg-BG"/>
        </a:p>
      </dgm:t>
    </dgm:pt>
    <dgm:pt modelId="{A7C92836-D7B2-49AE-9F0D-800782A187A0}" type="sibTrans" cxnId="{63434C2D-473E-48A2-B588-C1A88EE4F442}">
      <dgm:prSet/>
      <dgm:spPr/>
      <dgm:t>
        <a:bodyPr/>
        <a:lstStyle/>
        <a:p>
          <a:endParaRPr lang="bg-BG"/>
        </a:p>
      </dgm:t>
    </dgm:pt>
    <dgm:pt modelId="{CC117A7B-5312-4ED1-B822-7309161F8BE3}">
      <dgm:prSet phldrT="[Text]"/>
      <dgm:spPr/>
      <dgm:t>
        <a:bodyPr/>
        <a:lstStyle/>
        <a:p>
          <a:r>
            <a:rPr lang="bg-BG" dirty="0" smtClean="0"/>
            <a:t>Заедно през лятото </a:t>
          </a:r>
          <a:endParaRPr lang="en-US" i="1" dirty="0"/>
        </a:p>
      </dgm:t>
    </dgm:pt>
    <dgm:pt modelId="{893BA918-FF16-41C2-8E2F-8A80CCE7DBE7}" type="parTrans" cxnId="{9C510E37-C866-4CD6-A28D-081F937168A9}">
      <dgm:prSet/>
      <dgm:spPr/>
      <dgm:t>
        <a:bodyPr/>
        <a:lstStyle/>
        <a:p>
          <a:endParaRPr lang="bg-BG"/>
        </a:p>
      </dgm:t>
    </dgm:pt>
    <dgm:pt modelId="{E90B9DA7-2D0D-44EC-8C40-6D0C5841331E}" type="sibTrans" cxnId="{9C510E37-C866-4CD6-A28D-081F937168A9}">
      <dgm:prSet/>
      <dgm:spPr/>
      <dgm:t>
        <a:bodyPr/>
        <a:lstStyle/>
        <a:p>
          <a:endParaRPr lang="bg-BG"/>
        </a:p>
      </dgm:t>
    </dgm:pt>
    <dgm:pt modelId="{928B0FCD-FFCC-471F-BEE9-5A3FDA645714}" type="pres">
      <dgm:prSet presAssocID="{27DDABEF-BA6D-45A8-8965-7AC752E6112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CCEEA0-2736-4540-80D5-9C98FE2D27EE}" type="pres">
      <dgm:prSet presAssocID="{AA6A7474-1400-49BC-9A77-EEA32B302FC9}" presName="composite" presStyleCnt="0"/>
      <dgm:spPr/>
    </dgm:pt>
    <dgm:pt modelId="{345ABCB9-3F4E-4805-B647-479E96D70F7B}" type="pres">
      <dgm:prSet presAssocID="{AA6A7474-1400-49BC-9A77-EEA32B302FC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4FE09-DE64-42D9-BF1E-6270E4364A54}" type="pres">
      <dgm:prSet presAssocID="{AA6A7474-1400-49BC-9A77-EEA32B302FC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8C75D-F198-41C6-A686-10E30D480CE1}" type="pres">
      <dgm:prSet presAssocID="{B95FAF62-E4A0-41FA-B576-91EB9E40BF41}" presName="sp" presStyleCnt="0"/>
      <dgm:spPr/>
    </dgm:pt>
    <dgm:pt modelId="{085C4519-568E-432C-8B4E-F00CFFA325BB}" type="pres">
      <dgm:prSet presAssocID="{CAE8D758-0C7D-4D0D-9D93-EB4B10E1DE75}" presName="composite" presStyleCnt="0"/>
      <dgm:spPr/>
    </dgm:pt>
    <dgm:pt modelId="{D2F91C27-DD95-4860-AA6B-EE7B62D69D85}" type="pres">
      <dgm:prSet presAssocID="{CAE8D758-0C7D-4D0D-9D93-EB4B10E1DE7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CDD8F-B7C8-4844-AF10-5E37A920B8FB}" type="pres">
      <dgm:prSet presAssocID="{CAE8D758-0C7D-4D0D-9D93-EB4B10E1DE7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7A22F-A393-4D4B-B937-40AA918ADC88}" type="pres">
      <dgm:prSet presAssocID="{C0B72AAB-743F-40C7-A0C1-BCE1853BA6CE}" presName="sp" presStyleCnt="0"/>
      <dgm:spPr/>
    </dgm:pt>
    <dgm:pt modelId="{A906C968-3A7C-4915-865A-4B4CF62E2EEA}" type="pres">
      <dgm:prSet presAssocID="{2AE07290-9099-4F33-A295-E0516B883A5A}" presName="composite" presStyleCnt="0"/>
      <dgm:spPr/>
    </dgm:pt>
    <dgm:pt modelId="{C0ACD52D-D9D0-4A1A-89E6-48DA8EB15BA3}" type="pres">
      <dgm:prSet presAssocID="{2AE07290-9099-4F33-A295-E0516B883A5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2793B-8B29-4BB2-97C5-4B8E08E06B18}" type="pres">
      <dgm:prSet presAssocID="{2AE07290-9099-4F33-A295-E0516B883A5A}" presName="descendantText" presStyleLbl="alignAcc1" presStyleIdx="2" presStyleCnt="4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99EDC-DC2D-47BA-AB59-B36B0F8C01D8}" type="pres">
      <dgm:prSet presAssocID="{4B14CAF1-838D-41F9-ADF4-D99016126764}" presName="sp" presStyleCnt="0"/>
      <dgm:spPr/>
    </dgm:pt>
    <dgm:pt modelId="{7900525E-2DE8-4502-926B-8C7D93CDA8C6}" type="pres">
      <dgm:prSet presAssocID="{16CB33D2-FA67-4F36-BC31-D2ECEC1E95C0}" presName="composite" presStyleCnt="0"/>
      <dgm:spPr/>
    </dgm:pt>
    <dgm:pt modelId="{E8225AD0-C895-48C0-96E8-BA52E2F30207}" type="pres">
      <dgm:prSet presAssocID="{16CB33D2-FA67-4F36-BC31-D2ECEC1E95C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49C00EB-43C9-438F-AD0C-A3998500AA9A}" type="pres">
      <dgm:prSet presAssocID="{16CB33D2-FA67-4F36-BC31-D2ECEC1E95C0}" presName="descendantText" presStyleLbl="alignAcc1" presStyleIdx="3" presStyleCnt="4" custLinFactNeighborY="0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7DB5AD4-E669-4871-B415-3103A6C463A7}" type="presOf" srcId="{DC3305D8-EB8E-48E1-B8C9-DB2AC53DE848}" destId="{E52CDD8F-B7C8-4844-AF10-5E37A920B8FB}" srcOrd="0" destOrd="0" presId="urn:microsoft.com/office/officeart/2005/8/layout/chevron2"/>
    <dgm:cxn modelId="{A114A858-920C-4B7F-AA9D-431C960EBDE4}" srcId="{2AE07290-9099-4F33-A295-E0516B883A5A}" destId="{C9A6D0A2-2861-43B7-9E7E-4B642E0B64CF}" srcOrd="1" destOrd="0" parTransId="{30B2E358-55CC-4C6B-BC6B-D3505D904D41}" sibTransId="{357847A5-CCBD-4FE4-A1EE-21092C7391A7}"/>
    <dgm:cxn modelId="{9C510E37-C866-4CD6-A28D-081F937168A9}" srcId="{16CB33D2-FA67-4F36-BC31-D2ECEC1E95C0}" destId="{CC117A7B-5312-4ED1-B822-7309161F8BE3}" srcOrd="1" destOrd="0" parTransId="{893BA918-FF16-41C2-8E2F-8A80CCE7DBE7}" sibTransId="{E90B9DA7-2D0D-44EC-8C40-6D0C5841331E}"/>
    <dgm:cxn modelId="{90FA482D-DB00-4823-AFE6-1803A69EB2DA}" type="presOf" srcId="{27DDABEF-BA6D-45A8-8965-7AC752E6112F}" destId="{928B0FCD-FFCC-471F-BEE9-5A3FDA645714}" srcOrd="0" destOrd="0" presId="urn:microsoft.com/office/officeart/2005/8/layout/chevron2"/>
    <dgm:cxn modelId="{77416F6A-1C71-49F0-8D8A-B5204068B7A1}" srcId="{27DDABEF-BA6D-45A8-8965-7AC752E6112F}" destId="{2AE07290-9099-4F33-A295-E0516B883A5A}" srcOrd="2" destOrd="0" parTransId="{7680C07F-016B-4788-87ED-797B757AEC57}" sibTransId="{4B14CAF1-838D-41F9-ADF4-D99016126764}"/>
    <dgm:cxn modelId="{1C6189D0-AE0A-4F77-A924-815A7C3A2752}" srcId="{27DDABEF-BA6D-45A8-8965-7AC752E6112F}" destId="{16CB33D2-FA67-4F36-BC31-D2ECEC1E95C0}" srcOrd="3" destOrd="0" parTransId="{F2A4DF2B-AC2B-4DFC-9096-86ADF5933B0D}" sibTransId="{5FC8FBCB-764B-4B93-AEC1-298ADBBA8D31}"/>
    <dgm:cxn modelId="{00825156-84B9-409A-B615-BC28F3F90114}" type="presOf" srcId="{AA6A7474-1400-49BC-9A77-EEA32B302FC9}" destId="{345ABCB9-3F4E-4805-B647-479E96D70F7B}" srcOrd="0" destOrd="0" presId="urn:microsoft.com/office/officeart/2005/8/layout/chevron2"/>
    <dgm:cxn modelId="{63434C2D-473E-48A2-B588-C1A88EE4F442}" srcId="{16CB33D2-FA67-4F36-BC31-D2ECEC1E95C0}" destId="{ECE85DFA-DC16-4996-99FB-C6C08BF8F0C8}" srcOrd="0" destOrd="0" parTransId="{5C1AA152-08E7-4CE7-8488-39A3A0DB3C92}" sibTransId="{A7C92836-D7B2-49AE-9F0D-800782A187A0}"/>
    <dgm:cxn modelId="{B30AF0D3-86D1-4B1A-9D1C-ADA0B131EBBD}" type="presOf" srcId="{C9A6D0A2-2861-43B7-9E7E-4B642E0B64CF}" destId="{DD12793B-8B29-4BB2-97C5-4B8E08E06B18}" srcOrd="0" destOrd="1" presId="urn:microsoft.com/office/officeart/2005/8/layout/chevron2"/>
    <dgm:cxn modelId="{E9BB0372-1967-4F6A-93BF-6F35F5B73866}" type="presOf" srcId="{CAE8D758-0C7D-4D0D-9D93-EB4B10E1DE75}" destId="{D2F91C27-DD95-4860-AA6B-EE7B62D69D85}" srcOrd="0" destOrd="0" presId="urn:microsoft.com/office/officeart/2005/8/layout/chevron2"/>
    <dgm:cxn modelId="{E5123EE8-A687-4E9B-AAE9-B3D257136AAD}" srcId="{27DDABEF-BA6D-45A8-8965-7AC752E6112F}" destId="{AA6A7474-1400-49BC-9A77-EEA32B302FC9}" srcOrd="0" destOrd="0" parTransId="{04DC0A9F-DDE6-4164-BEB5-8772714EC681}" sibTransId="{B95FAF62-E4A0-41FA-B576-91EB9E40BF41}"/>
    <dgm:cxn modelId="{125D5A16-BEA5-4A17-A506-2ED38EF09353}" type="presOf" srcId="{ECE85DFA-DC16-4996-99FB-C6C08BF8F0C8}" destId="{F49C00EB-43C9-438F-AD0C-A3998500AA9A}" srcOrd="0" destOrd="0" presId="urn:microsoft.com/office/officeart/2005/8/layout/chevron2"/>
    <dgm:cxn modelId="{F11C18D7-7DFF-4E6E-A88C-32B1E6488197}" type="presOf" srcId="{2AE07290-9099-4F33-A295-E0516B883A5A}" destId="{C0ACD52D-D9D0-4A1A-89E6-48DA8EB15BA3}" srcOrd="0" destOrd="0" presId="urn:microsoft.com/office/officeart/2005/8/layout/chevron2"/>
    <dgm:cxn modelId="{8E1523CE-76BA-4423-A10F-C1922B5183B1}" type="presOf" srcId="{CC117A7B-5312-4ED1-B822-7309161F8BE3}" destId="{F49C00EB-43C9-438F-AD0C-A3998500AA9A}" srcOrd="0" destOrd="1" presId="urn:microsoft.com/office/officeart/2005/8/layout/chevron2"/>
    <dgm:cxn modelId="{A980716B-8B37-4BC3-9ABC-8AB059DFD334}" srcId="{27DDABEF-BA6D-45A8-8965-7AC752E6112F}" destId="{CAE8D758-0C7D-4D0D-9D93-EB4B10E1DE75}" srcOrd="1" destOrd="0" parTransId="{8667B496-8142-43BE-B00A-BBF95DB6B5CF}" sibTransId="{C0B72AAB-743F-40C7-A0C1-BCE1853BA6CE}"/>
    <dgm:cxn modelId="{C842AEFF-B882-4D6B-937A-23BB2FB09961}" srcId="{AA6A7474-1400-49BC-9A77-EEA32B302FC9}" destId="{928FD4E8-8C9E-4E9B-ADF8-E5B7114B0541}" srcOrd="0" destOrd="0" parTransId="{0ECFE332-2394-4223-8F95-D4E0EB6228D2}" sibTransId="{4BC9C324-6988-4F9E-A28A-9D73C1F2EF51}"/>
    <dgm:cxn modelId="{AB2AB88C-A6DA-423B-AAD5-A713B2A6A737}" type="presOf" srcId="{928FD4E8-8C9E-4E9B-ADF8-E5B7114B0541}" destId="{9104FE09-DE64-42D9-BF1E-6270E4364A54}" srcOrd="0" destOrd="0" presId="urn:microsoft.com/office/officeart/2005/8/layout/chevron2"/>
    <dgm:cxn modelId="{3823FBC8-A620-4879-9A89-E53ED2BE23FD}" srcId="{2AE07290-9099-4F33-A295-E0516B883A5A}" destId="{C84C2A71-FD14-433F-B7A6-9EBCD92D03D2}" srcOrd="0" destOrd="0" parTransId="{B8CC623F-A01F-4BEB-917F-7EF5E3E3B50B}" sibTransId="{F11AAA65-17AC-4FAD-8465-AAFCE299BBFD}"/>
    <dgm:cxn modelId="{0B3057BF-A6E6-4C89-899D-185DADDD418A}" srcId="{CAE8D758-0C7D-4D0D-9D93-EB4B10E1DE75}" destId="{DC3305D8-EB8E-48E1-B8C9-DB2AC53DE848}" srcOrd="0" destOrd="0" parTransId="{426B597A-3C67-4474-B9CC-F12E4E4E5717}" sibTransId="{A646DF14-2067-4607-AD87-C4A2BB9641D2}"/>
    <dgm:cxn modelId="{D686C66B-855A-46A2-A843-597176B6CFB3}" type="presOf" srcId="{C84C2A71-FD14-433F-B7A6-9EBCD92D03D2}" destId="{DD12793B-8B29-4BB2-97C5-4B8E08E06B18}" srcOrd="0" destOrd="0" presId="urn:microsoft.com/office/officeart/2005/8/layout/chevron2"/>
    <dgm:cxn modelId="{005DDDF1-EF61-410A-B973-CB8085176F19}" type="presOf" srcId="{16CB33D2-FA67-4F36-BC31-D2ECEC1E95C0}" destId="{E8225AD0-C895-48C0-96E8-BA52E2F30207}" srcOrd="0" destOrd="0" presId="urn:microsoft.com/office/officeart/2005/8/layout/chevron2"/>
    <dgm:cxn modelId="{12C4111A-E136-49A3-803D-B4BBAC0ECEE8}" type="presParOf" srcId="{928B0FCD-FFCC-471F-BEE9-5A3FDA645714}" destId="{47CCEEA0-2736-4540-80D5-9C98FE2D27EE}" srcOrd="0" destOrd="0" presId="urn:microsoft.com/office/officeart/2005/8/layout/chevron2"/>
    <dgm:cxn modelId="{E88A23FA-14FB-44D8-B81D-ED15F07D0CDD}" type="presParOf" srcId="{47CCEEA0-2736-4540-80D5-9C98FE2D27EE}" destId="{345ABCB9-3F4E-4805-B647-479E96D70F7B}" srcOrd="0" destOrd="0" presId="urn:microsoft.com/office/officeart/2005/8/layout/chevron2"/>
    <dgm:cxn modelId="{169060D3-A490-4CF2-98BE-B923276C4F73}" type="presParOf" srcId="{47CCEEA0-2736-4540-80D5-9C98FE2D27EE}" destId="{9104FE09-DE64-42D9-BF1E-6270E4364A54}" srcOrd="1" destOrd="0" presId="urn:microsoft.com/office/officeart/2005/8/layout/chevron2"/>
    <dgm:cxn modelId="{34913AE3-93C1-4247-B6B4-9E1051BA929C}" type="presParOf" srcId="{928B0FCD-FFCC-471F-BEE9-5A3FDA645714}" destId="{D808C75D-F198-41C6-A686-10E30D480CE1}" srcOrd="1" destOrd="0" presId="urn:microsoft.com/office/officeart/2005/8/layout/chevron2"/>
    <dgm:cxn modelId="{6C90EE90-6C5E-4749-93EC-A1ED973CCC10}" type="presParOf" srcId="{928B0FCD-FFCC-471F-BEE9-5A3FDA645714}" destId="{085C4519-568E-432C-8B4E-F00CFFA325BB}" srcOrd="2" destOrd="0" presId="urn:microsoft.com/office/officeart/2005/8/layout/chevron2"/>
    <dgm:cxn modelId="{EEAA2618-6387-4EA9-9C9C-A5B418E0A44D}" type="presParOf" srcId="{085C4519-568E-432C-8B4E-F00CFFA325BB}" destId="{D2F91C27-DD95-4860-AA6B-EE7B62D69D85}" srcOrd="0" destOrd="0" presId="urn:microsoft.com/office/officeart/2005/8/layout/chevron2"/>
    <dgm:cxn modelId="{41629A5C-EBE2-45F5-BF7B-28A6E6ECC132}" type="presParOf" srcId="{085C4519-568E-432C-8B4E-F00CFFA325BB}" destId="{E52CDD8F-B7C8-4844-AF10-5E37A920B8FB}" srcOrd="1" destOrd="0" presId="urn:microsoft.com/office/officeart/2005/8/layout/chevron2"/>
    <dgm:cxn modelId="{57F696EB-CA27-49B3-A521-EE541576F4FA}" type="presParOf" srcId="{928B0FCD-FFCC-471F-BEE9-5A3FDA645714}" destId="{9D97A22F-A393-4D4B-B937-40AA918ADC88}" srcOrd="3" destOrd="0" presId="urn:microsoft.com/office/officeart/2005/8/layout/chevron2"/>
    <dgm:cxn modelId="{606C3B95-D088-4536-A506-F7E3A204D498}" type="presParOf" srcId="{928B0FCD-FFCC-471F-BEE9-5A3FDA645714}" destId="{A906C968-3A7C-4915-865A-4B4CF62E2EEA}" srcOrd="4" destOrd="0" presId="urn:microsoft.com/office/officeart/2005/8/layout/chevron2"/>
    <dgm:cxn modelId="{DD57942B-34CB-4813-9D46-9503C0FE6FB8}" type="presParOf" srcId="{A906C968-3A7C-4915-865A-4B4CF62E2EEA}" destId="{C0ACD52D-D9D0-4A1A-89E6-48DA8EB15BA3}" srcOrd="0" destOrd="0" presId="urn:microsoft.com/office/officeart/2005/8/layout/chevron2"/>
    <dgm:cxn modelId="{103B27BD-4D4D-4CE3-BCFB-F3859EE07818}" type="presParOf" srcId="{A906C968-3A7C-4915-865A-4B4CF62E2EEA}" destId="{DD12793B-8B29-4BB2-97C5-4B8E08E06B18}" srcOrd="1" destOrd="0" presId="urn:microsoft.com/office/officeart/2005/8/layout/chevron2"/>
    <dgm:cxn modelId="{934612A0-60AA-44EA-85BF-AE5D9A3A0770}" type="presParOf" srcId="{928B0FCD-FFCC-471F-BEE9-5A3FDA645714}" destId="{A3F99EDC-DC2D-47BA-AB59-B36B0F8C01D8}" srcOrd="5" destOrd="0" presId="urn:microsoft.com/office/officeart/2005/8/layout/chevron2"/>
    <dgm:cxn modelId="{234E765E-2C40-4717-B0AB-19C587DF931F}" type="presParOf" srcId="{928B0FCD-FFCC-471F-BEE9-5A3FDA645714}" destId="{7900525E-2DE8-4502-926B-8C7D93CDA8C6}" srcOrd="6" destOrd="0" presId="urn:microsoft.com/office/officeart/2005/8/layout/chevron2"/>
    <dgm:cxn modelId="{F7B20DA0-05B1-491D-AB3A-B89FDC3CC015}" type="presParOf" srcId="{7900525E-2DE8-4502-926B-8C7D93CDA8C6}" destId="{E8225AD0-C895-48C0-96E8-BA52E2F30207}" srcOrd="0" destOrd="0" presId="urn:microsoft.com/office/officeart/2005/8/layout/chevron2"/>
    <dgm:cxn modelId="{05F3FF7A-1551-43A9-B92F-2648A60C2C40}" type="presParOf" srcId="{7900525E-2DE8-4502-926B-8C7D93CDA8C6}" destId="{F49C00EB-43C9-438F-AD0C-A3998500AA9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EA159D-D6E4-42E2-8FD1-68B971B7B9C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1FC4E802-7CAA-4309-AF67-9D5C2173AF42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 „Ян </a:t>
          </a:r>
          <a:r>
            <a:rPr lang="bg-BG" dirty="0" err="1" smtClean="0">
              <a:solidFill>
                <a:schemeClr val="tx1"/>
              </a:solidFill>
            </a:rPr>
            <a:t>Бибиян</a:t>
          </a:r>
          <a:r>
            <a:rPr lang="bg-BG" dirty="0" smtClean="0">
              <a:solidFill>
                <a:schemeClr val="tx1"/>
              </a:solidFill>
            </a:rPr>
            <a:t>“</a:t>
          </a:r>
          <a:endParaRPr lang="bg-BG" dirty="0">
            <a:solidFill>
              <a:schemeClr val="tx1"/>
            </a:solidFill>
          </a:endParaRPr>
        </a:p>
      </dgm:t>
    </dgm:pt>
    <dgm:pt modelId="{FC53E3F7-4A89-4D16-A9A4-A1CA4BC01A83}" type="parTrans" cxnId="{0C4775FB-6514-465A-85E9-6AAA1CD8AE4A}">
      <dgm:prSet/>
      <dgm:spPr/>
      <dgm:t>
        <a:bodyPr/>
        <a:lstStyle/>
        <a:p>
          <a:endParaRPr lang="bg-BG"/>
        </a:p>
      </dgm:t>
    </dgm:pt>
    <dgm:pt modelId="{E51BEE98-BC62-4EB9-A6E8-F7049D782076}" type="sibTrans" cxnId="{0C4775FB-6514-465A-85E9-6AAA1CD8AE4A}">
      <dgm:prSet/>
      <dgm:spPr/>
      <dgm:t>
        <a:bodyPr/>
        <a:lstStyle/>
        <a:p>
          <a:endParaRPr lang="bg-BG"/>
        </a:p>
      </dgm:t>
    </dgm:pt>
    <dgm:pt modelId="{2670D280-661F-4C37-B197-BFF1D4C48DEC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3 „Зорница“</a:t>
          </a:r>
          <a:endParaRPr lang="bg-BG" dirty="0">
            <a:solidFill>
              <a:schemeClr val="tx1"/>
            </a:solidFill>
          </a:endParaRPr>
        </a:p>
      </dgm:t>
    </dgm:pt>
    <dgm:pt modelId="{A2B37848-E817-42E8-A559-B21A8B283DD8}" type="parTrans" cxnId="{7CB7E21D-9E3E-4E30-A082-AA0C1C193A7A}">
      <dgm:prSet/>
      <dgm:spPr/>
      <dgm:t>
        <a:bodyPr/>
        <a:lstStyle/>
        <a:p>
          <a:endParaRPr lang="bg-BG"/>
        </a:p>
      </dgm:t>
    </dgm:pt>
    <dgm:pt modelId="{596A2503-21A4-40CD-9D3A-584CB33A5879}" type="sibTrans" cxnId="{7CB7E21D-9E3E-4E30-A082-AA0C1C193A7A}">
      <dgm:prSet/>
      <dgm:spPr/>
      <dgm:t>
        <a:bodyPr/>
        <a:lstStyle/>
        <a:p>
          <a:endParaRPr lang="bg-BG"/>
        </a:p>
      </dgm:t>
    </dgm:pt>
    <dgm:pt modelId="{2EFA610E-AB34-458D-8740-BEAF408F7EC0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11 „</a:t>
          </a:r>
          <a:r>
            <a:rPr lang="bg-BG" dirty="0" err="1" smtClean="0">
              <a:solidFill>
                <a:schemeClr val="tx1"/>
              </a:solidFill>
            </a:rPr>
            <a:t>Елхица</a:t>
          </a:r>
          <a:r>
            <a:rPr lang="bg-BG" dirty="0" smtClean="0">
              <a:solidFill>
                <a:schemeClr val="tx1"/>
              </a:solidFill>
            </a:rPr>
            <a:t>“</a:t>
          </a:r>
          <a:endParaRPr lang="bg-BG" dirty="0">
            <a:solidFill>
              <a:schemeClr val="tx1"/>
            </a:solidFill>
          </a:endParaRPr>
        </a:p>
      </dgm:t>
    </dgm:pt>
    <dgm:pt modelId="{BD170879-CE2D-4242-851B-DD52971E4CD7}" type="parTrans" cxnId="{63915490-FBF9-44ED-8875-F42DE438ACB2}">
      <dgm:prSet/>
      <dgm:spPr/>
      <dgm:t>
        <a:bodyPr/>
        <a:lstStyle/>
        <a:p>
          <a:endParaRPr lang="bg-BG"/>
        </a:p>
      </dgm:t>
    </dgm:pt>
    <dgm:pt modelId="{8B0C7BC0-D963-4FF4-9BA8-380398F08BBF}" type="sibTrans" cxnId="{63915490-FBF9-44ED-8875-F42DE438ACB2}">
      <dgm:prSet/>
      <dgm:spPr/>
      <dgm:t>
        <a:bodyPr/>
        <a:lstStyle/>
        <a:p>
          <a:endParaRPr lang="bg-BG"/>
        </a:p>
      </dgm:t>
    </dgm:pt>
    <dgm:pt modelId="{3FE345FD-797C-4FEB-B287-A962E04B897E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15 „Слънце“</a:t>
          </a:r>
          <a:endParaRPr lang="bg-BG" dirty="0">
            <a:solidFill>
              <a:schemeClr val="tx1"/>
            </a:solidFill>
          </a:endParaRPr>
        </a:p>
      </dgm:t>
    </dgm:pt>
    <dgm:pt modelId="{21DE99CF-0158-4AEC-8E52-ED942E3A3C53}" type="parTrans" cxnId="{402A4213-9DFF-4567-9029-94AF9D5217C1}">
      <dgm:prSet/>
      <dgm:spPr/>
      <dgm:t>
        <a:bodyPr/>
        <a:lstStyle/>
        <a:p>
          <a:endParaRPr lang="bg-BG"/>
        </a:p>
      </dgm:t>
    </dgm:pt>
    <dgm:pt modelId="{01C8555B-6EBB-487C-B1BF-357F4ED484AE}" type="sibTrans" cxnId="{402A4213-9DFF-4567-9029-94AF9D5217C1}">
      <dgm:prSet/>
      <dgm:spPr/>
      <dgm:t>
        <a:bodyPr/>
        <a:lstStyle/>
        <a:p>
          <a:endParaRPr lang="bg-BG"/>
        </a:p>
      </dgm:t>
    </dgm:pt>
    <dgm:pt modelId="{3C7379FF-A965-4D4F-BCF6-C5F67D9AB12F}" type="pres">
      <dgm:prSet presAssocID="{B7EA159D-D6E4-42E2-8FD1-68B971B7B9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3F66F6F-885C-49F9-953B-6D52A9AE9E2A}" type="pres">
      <dgm:prSet presAssocID="{1FC4E802-7CAA-4309-AF67-9D5C2173AF42}" presName="parentLin" presStyleCnt="0"/>
      <dgm:spPr/>
    </dgm:pt>
    <dgm:pt modelId="{6639F232-8260-4B00-BB09-9A216FA738FD}" type="pres">
      <dgm:prSet presAssocID="{1FC4E802-7CAA-4309-AF67-9D5C2173AF42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B62ED785-8921-42BF-944E-DE0339EA5571}" type="pres">
      <dgm:prSet presAssocID="{1FC4E802-7CAA-4309-AF67-9D5C2173AF4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4BEA9D0-4179-460D-8A94-675B96CC5C43}" type="pres">
      <dgm:prSet presAssocID="{1FC4E802-7CAA-4309-AF67-9D5C2173AF42}" presName="negativeSpace" presStyleCnt="0"/>
      <dgm:spPr/>
    </dgm:pt>
    <dgm:pt modelId="{60A64692-4D9E-44EB-8FAE-36D26D9E8228}" type="pres">
      <dgm:prSet presAssocID="{1FC4E802-7CAA-4309-AF67-9D5C2173AF42}" presName="childText" presStyleLbl="conFgAcc1" presStyleIdx="0" presStyleCnt="4">
        <dgm:presLayoutVars>
          <dgm:bulletEnabled val="1"/>
        </dgm:presLayoutVars>
      </dgm:prSet>
      <dgm:spPr/>
    </dgm:pt>
    <dgm:pt modelId="{3261264B-7911-4392-B98E-D3F5DD232666}" type="pres">
      <dgm:prSet presAssocID="{E51BEE98-BC62-4EB9-A6E8-F7049D782076}" presName="spaceBetweenRectangles" presStyleCnt="0"/>
      <dgm:spPr/>
    </dgm:pt>
    <dgm:pt modelId="{39E2A9F4-2367-46FB-9C9C-4703259279B1}" type="pres">
      <dgm:prSet presAssocID="{2670D280-661F-4C37-B197-BFF1D4C48DEC}" presName="parentLin" presStyleCnt="0"/>
      <dgm:spPr/>
    </dgm:pt>
    <dgm:pt modelId="{64ADF6F5-4475-46EE-B5A7-DA5CDA39433E}" type="pres">
      <dgm:prSet presAssocID="{2670D280-661F-4C37-B197-BFF1D4C48DEC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4274A5AA-2C85-44D6-9215-6BC0110A9AC3}" type="pres">
      <dgm:prSet presAssocID="{2670D280-661F-4C37-B197-BFF1D4C48DE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8470FA2-42D6-4356-A866-80D6DAAF889F}" type="pres">
      <dgm:prSet presAssocID="{2670D280-661F-4C37-B197-BFF1D4C48DEC}" presName="negativeSpace" presStyleCnt="0"/>
      <dgm:spPr/>
    </dgm:pt>
    <dgm:pt modelId="{68E1E26A-3037-4491-9E4A-87E3865B86A6}" type="pres">
      <dgm:prSet presAssocID="{2670D280-661F-4C37-B197-BFF1D4C48DEC}" presName="childText" presStyleLbl="conFgAcc1" presStyleIdx="1" presStyleCnt="4">
        <dgm:presLayoutVars>
          <dgm:bulletEnabled val="1"/>
        </dgm:presLayoutVars>
      </dgm:prSet>
      <dgm:spPr/>
    </dgm:pt>
    <dgm:pt modelId="{033C857D-FF16-49AA-9481-2AEE729782BB}" type="pres">
      <dgm:prSet presAssocID="{596A2503-21A4-40CD-9D3A-584CB33A5879}" presName="spaceBetweenRectangles" presStyleCnt="0"/>
      <dgm:spPr/>
    </dgm:pt>
    <dgm:pt modelId="{26418098-DF7F-4DD9-B64C-C6A2A734B9AD}" type="pres">
      <dgm:prSet presAssocID="{2EFA610E-AB34-458D-8740-BEAF408F7EC0}" presName="parentLin" presStyleCnt="0"/>
      <dgm:spPr/>
    </dgm:pt>
    <dgm:pt modelId="{E27E8158-D3EA-475B-9EFF-BB1D923C9C9F}" type="pres">
      <dgm:prSet presAssocID="{2EFA610E-AB34-458D-8740-BEAF408F7EC0}" presName="parentLeftMargin" presStyleLbl="node1" presStyleIdx="1" presStyleCnt="4"/>
      <dgm:spPr/>
      <dgm:t>
        <a:bodyPr/>
        <a:lstStyle/>
        <a:p>
          <a:endParaRPr lang="bg-BG"/>
        </a:p>
      </dgm:t>
    </dgm:pt>
    <dgm:pt modelId="{54DC135E-7859-4443-B3E9-1C680AD3C5AB}" type="pres">
      <dgm:prSet presAssocID="{2EFA610E-AB34-458D-8740-BEAF408F7EC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5716539-2E17-4C79-98ED-BA09F5541A36}" type="pres">
      <dgm:prSet presAssocID="{2EFA610E-AB34-458D-8740-BEAF408F7EC0}" presName="negativeSpace" presStyleCnt="0"/>
      <dgm:spPr/>
    </dgm:pt>
    <dgm:pt modelId="{D265FC23-F29F-45BB-A8D6-67C3878BD273}" type="pres">
      <dgm:prSet presAssocID="{2EFA610E-AB34-458D-8740-BEAF408F7EC0}" presName="childText" presStyleLbl="conFgAcc1" presStyleIdx="2" presStyleCnt="4">
        <dgm:presLayoutVars>
          <dgm:bulletEnabled val="1"/>
        </dgm:presLayoutVars>
      </dgm:prSet>
      <dgm:spPr/>
    </dgm:pt>
    <dgm:pt modelId="{30A8D543-851F-4602-AD67-314B7CFBCEAA}" type="pres">
      <dgm:prSet presAssocID="{8B0C7BC0-D963-4FF4-9BA8-380398F08BBF}" presName="spaceBetweenRectangles" presStyleCnt="0"/>
      <dgm:spPr/>
    </dgm:pt>
    <dgm:pt modelId="{50057396-79EF-4F6C-9175-C7BDA17C20D4}" type="pres">
      <dgm:prSet presAssocID="{3FE345FD-797C-4FEB-B287-A962E04B897E}" presName="parentLin" presStyleCnt="0"/>
      <dgm:spPr/>
    </dgm:pt>
    <dgm:pt modelId="{958554D7-9D1E-4B8C-848B-6E0B4E45EF70}" type="pres">
      <dgm:prSet presAssocID="{3FE345FD-797C-4FEB-B287-A962E04B897E}" presName="parentLeftMargin" presStyleLbl="node1" presStyleIdx="2" presStyleCnt="4"/>
      <dgm:spPr/>
      <dgm:t>
        <a:bodyPr/>
        <a:lstStyle/>
        <a:p>
          <a:endParaRPr lang="bg-BG"/>
        </a:p>
      </dgm:t>
    </dgm:pt>
    <dgm:pt modelId="{5380EBEF-385E-44A1-90CD-A9AD6BE600DA}" type="pres">
      <dgm:prSet presAssocID="{3FE345FD-797C-4FEB-B287-A962E04B897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F3BB6FA-443C-40EF-A9FC-F11657D0EBAC}" type="pres">
      <dgm:prSet presAssocID="{3FE345FD-797C-4FEB-B287-A962E04B897E}" presName="negativeSpace" presStyleCnt="0"/>
      <dgm:spPr/>
    </dgm:pt>
    <dgm:pt modelId="{DD34DF9C-D718-43C4-B662-ECB70613E923}" type="pres">
      <dgm:prSet presAssocID="{3FE345FD-797C-4FEB-B287-A962E04B897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CB7E21D-9E3E-4E30-A082-AA0C1C193A7A}" srcId="{B7EA159D-D6E4-42E2-8FD1-68B971B7B9CC}" destId="{2670D280-661F-4C37-B197-BFF1D4C48DEC}" srcOrd="1" destOrd="0" parTransId="{A2B37848-E817-42E8-A559-B21A8B283DD8}" sibTransId="{596A2503-21A4-40CD-9D3A-584CB33A5879}"/>
    <dgm:cxn modelId="{687667E4-289F-4922-B4A9-1C62202EBCE2}" type="presOf" srcId="{2EFA610E-AB34-458D-8740-BEAF408F7EC0}" destId="{E27E8158-D3EA-475B-9EFF-BB1D923C9C9F}" srcOrd="0" destOrd="0" presId="urn:microsoft.com/office/officeart/2005/8/layout/list1"/>
    <dgm:cxn modelId="{5FDC9D1D-D582-40F5-AF0E-367177ED578D}" type="presOf" srcId="{1FC4E802-7CAA-4309-AF67-9D5C2173AF42}" destId="{6639F232-8260-4B00-BB09-9A216FA738FD}" srcOrd="0" destOrd="0" presId="urn:microsoft.com/office/officeart/2005/8/layout/list1"/>
    <dgm:cxn modelId="{86F71588-BB97-4A1A-AA51-AEF11E98C1EB}" type="presOf" srcId="{3FE345FD-797C-4FEB-B287-A962E04B897E}" destId="{5380EBEF-385E-44A1-90CD-A9AD6BE600DA}" srcOrd="1" destOrd="0" presId="urn:microsoft.com/office/officeart/2005/8/layout/list1"/>
    <dgm:cxn modelId="{4B4BBAA7-C592-42FB-ABF6-46FCAB3A0402}" type="presOf" srcId="{1FC4E802-7CAA-4309-AF67-9D5C2173AF42}" destId="{B62ED785-8921-42BF-944E-DE0339EA5571}" srcOrd="1" destOrd="0" presId="urn:microsoft.com/office/officeart/2005/8/layout/list1"/>
    <dgm:cxn modelId="{071993B1-CCC8-4BDC-B06F-9214A2E9C427}" type="presOf" srcId="{3FE345FD-797C-4FEB-B287-A962E04B897E}" destId="{958554D7-9D1E-4B8C-848B-6E0B4E45EF70}" srcOrd="0" destOrd="0" presId="urn:microsoft.com/office/officeart/2005/8/layout/list1"/>
    <dgm:cxn modelId="{402A4213-9DFF-4567-9029-94AF9D5217C1}" srcId="{B7EA159D-D6E4-42E2-8FD1-68B971B7B9CC}" destId="{3FE345FD-797C-4FEB-B287-A962E04B897E}" srcOrd="3" destOrd="0" parTransId="{21DE99CF-0158-4AEC-8E52-ED942E3A3C53}" sibTransId="{01C8555B-6EBB-487C-B1BF-357F4ED484AE}"/>
    <dgm:cxn modelId="{63915490-FBF9-44ED-8875-F42DE438ACB2}" srcId="{B7EA159D-D6E4-42E2-8FD1-68B971B7B9CC}" destId="{2EFA610E-AB34-458D-8740-BEAF408F7EC0}" srcOrd="2" destOrd="0" parTransId="{BD170879-CE2D-4242-851B-DD52971E4CD7}" sibTransId="{8B0C7BC0-D963-4FF4-9BA8-380398F08BBF}"/>
    <dgm:cxn modelId="{8CD87E8F-A6AB-457C-B8B2-2E8FC08F37E7}" type="presOf" srcId="{B7EA159D-D6E4-42E2-8FD1-68B971B7B9CC}" destId="{3C7379FF-A965-4D4F-BCF6-C5F67D9AB12F}" srcOrd="0" destOrd="0" presId="urn:microsoft.com/office/officeart/2005/8/layout/list1"/>
    <dgm:cxn modelId="{C9F39082-6119-4793-8C1C-B809A8977A5D}" type="presOf" srcId="{2EFA610E-AB34-458D-8740-BEAF408F7EC0}" destId="{54DC135E-7859-4443-B3E9-1C680AD3C5AB}" srcOrd="1" destOrd="0" presId="urn:microsoft.com/office/officeart/2005/8/layout/list1"/>
    <dgm:cxn modelId="{339AD2ED-1FAE-4208-9574-C9768ED4F9EE}" type="presOf" srcId="{2670D280-661F-4C37-B197-BFF1D4C48DEC}" destId="{64ADF6F5-4475-46EE-B5A7-DA5CDA39433E}" srcOrd="0" destOrd="0" presId="urn:microsoft.com/office/officeart/2005/8/layout/list1"/>
    <dgm:cxn modelId="{0C4775FB-6514-465A-85E9-6AAA1CD8AE4A}" srcId="{B7EA159D-D6E4-42E2-8FD1-68B971B7B9CC}" destId="{1FC4E802-7CAA-4309-AF67-9D5C2173AF42}" srcOrd="0" destOrd="0" parTransId="{FC53E3F7-4A89-4D16-A9A4-A1CA4BC01A83}" sibTransId="{E51BEE98-BC62-4EB9-A6E8-F7049D782076}"/>
    <dgm:cxn modelId="{A92B3096-648A-41C5-8B09-A81691975A03}" type="presOf" srcId="{2670D280-661F-4C37-B197-BFF1D4C48DEC}" destId="{4274A5AA-2C85-44D6-9215-6BC0110A9AC3}" srcOrd="1" destOrd="0" presId="urn:microsoft.com/office/officeart/2005/8/layout/list1"/>
    <dgm:cxn modelId="{6BD86A5C-60F0-4C40-8CC2-0983ACF81EC5}" type="presParOf" srcId="{3C7379FF-A965-4D4F-BCF6-C5F67D9AB12F}" destId="{D3F66F6F-885C-49F9-953B-6D52A9AE9E2A}" srcOrd="0" destOrd="0" presId="urn:microsoft.com/office/officeart/2005/8/layout/list1"/>
    <dgm:cxn modelId="{D8A9D227-5E83-42E3-B8CB-179C59B93909}" type="presParOf" srcId="{D3F66F6F-885C-49F9-953B-6D52A9AE9E2A}" destId="{6639F232-8260-4B00-BB09-9A216FA738FD}" srcOrd="0" destOrd="0" presId="urn:microsoft.com/office/officeart/2005/8/layout/list1"/>
    <dgm:cxn modelId="{1E833B75-A51A-4543-9F13-28941AF18647}" type="presParOf" srcId="{D3F66F6F-885C-49F9-953B-6D52A9AE9E2A}" destId="{B62ED785-8921-42BF-944E-DE0339EA5571}" srcOrd="1" destOrd="0" presId="urn:microsoft.com/office/officeart/2005/8/layout/list1"/>
    <dgm:cxn modelId="{CC97051D-545D-4A72-8179-6C1E2FB3DA10}" type="presParOf" srcId="{3C7379FF-A965-4D4F-BCF6-C5F67D9AB12F}" destId="{74BEA9D0-4179-460D-8A94-675B96CC5C43}" srcOrd="1" destOrd="0" presId="urn:microsoft.com/office/officeart/2005/8/layout/list1"/>
    <dgm:cxn modelId="{163F40FC-EACC-4899-8FD6-D68020522D7A}" type="presParOf" srcId="{3C7379FF-A965-4D4F-BCF6-C5F67D9AB12F}" destId="{60A64692-4D9E-44EB-8FAE-36D26D9E8228}" srcOrd="2" destOrd="0" presId="urn:microsoft.com/office/officeart/2005/8/layout/list1"/>
    <dgm:cxn modelId="{15C41A32-EAC8-4A79-8176-350E1BB797B4}" type="presParOf" srcId="{3C7379FF-A965-4D4F-BCF6-C5F67D9AB12F}" destId="{3261264B-7911-4392-B98E-D3F5DD232666}" srcOrd="3" destOrd="0" presId="urn:microsoft.com/office/officeart/2005/8/layout/list1"/>
    <dgm:cxn modelId="{BB97141B-3964-41CC-98E7-9EECBCFA1A3E}" type="presParOf" srcId="{3C7379FF-A965-4D4F-BCF6-C5F67D9AB12F}" destId="{39E2A9F4-2367-46FB-9C9C-4703259279B1}" srcOrd="4" destOrd="0" presId="urn:microsoft.com/office/officeart/2005/8/layout/list1"/>
    <dgm:cxn modelId="{26DE913F-27CA-4EF8-B070-A39DC1FE23E1}" type="presParOf" srcId="{39E2A9F4-2367-46FB-9C9C-4703259279B1}" destId="{64ADF6F5-4475-46EE-B5A7-DA5CDA39433E}" srcOrd="0" destOrd="0" presId="urn:microsoft.com/office/officeart/2005/8/layout/list1"/>
    <dgm:cxn modelId="{ADFE49D4-2267-4CD4-98C4-9305D41700F0}" type="presParOf" srcId="{39E2A9F4-2367-46FB-9C9C-4703259279B1}" destId="{4274A5AA-2C85-44D6-9215-6BC0110A9AC3}" srcOrd="1" destOrd="0" presId="urn:microsoft.com/office/officeart/2005/8/layout/list1"/>
    <dgm:cxn modelId="{BEEEDBA5-F1CB-461F-9A31-FDDAA71DD439}" type="presParOf" srcId="{3C7379FF-A965-4D4F-BCF6-C5F67D9AB12F}" destId="{28470FA2-42D6-4356-A866-80D6DAAF889F}" srcOrd="5" destOrd="0" presId="urn:microsoft.com/office/officeart/2005/8/layout/list1"/>
    <dgm:cxn modelId="{BEA0117C-6013-4502-BEF1-99C18FAE5765}" type="presParOf" srcId="{3C7379FF-A965-4D4F-BCF6-C5F67D9AB12F}" destId="{68E1E26A-3037-4491-9E4A-87E3865B86A6}" srcOrd="6" destOrd="0" presId="urn:microsoft.com/office/officeart/2005/8/layout/list1"/>
    <dgm:cxn modelId="{36680794-3B29-4551-A0F7-878481E151C7}" type="presParOf" srcId="{3C7379FF-A965-4D4F-BCF6-C5F67D9AB12F}" destId="{033C857D-FF16-49AA-9481-2AEE729782BB}" srcOrd="7" destOrd="0" presId="urn:microsoft.com/office/officeart/2005/8/layout/list1"/>
    <dgm:cxn modelId="{3FE55C81-4568-49CA-A358-8BF5FA45CEF0}" type="presParOf" srcId="{3C7379FF-A965-4D4F-BCF6-C5F67D9AB12F}" destId="{26418098-DF7F-4DD9-B64C-C6A2A734B9AD}" srcOrd="8" destOrd="0" presId="urn:microsoft.com/office/officeart/2005/8/layout/list1"/>
    <dgm:cxn modelId="{8427A80F-8975-4404-9508-D93AAF85C411}" type="presParOf" srcId="{26418098-DF7F-4DD9-B64C-C6A2A734B9AD}" destId="{E27E8158-D3EA-475B-9EFF-BB1D923C9C9F}" srcOrd="0" destOrd="0" presId="urn:microsoft.com/office/officeart/2005/8/layout/list1"/>
    <dgm:cxn modelId="{527FA2A0-5DBC-41F0-9846-D2A535CCF6DF}" type="presParOf" srcId="{26418098-DF7F-4DD9-B64C-C6A2A734B9AD}" destId="{54DC135E-7859-4443-B3E9-1C680AD3C5AB}" srcOrd="1" destOrd="0" presId="urn:microsoft.com/office/officeart/2005/8/layout/list1"/>
    <dgm:cxn modelId="{8BF24323-2BB4-41FC-9C15-CA878AF55193}" type="presParOf" srcId="{3C7379FF-A965-4D4F-BCF6-C5F67D9AB12F}" destId="{F5716539-2E17-4C79-98ED-BA09F5541A36}" srcOrd="9" destOrd="0" presId="urn:microsoft.com/office/officeart/2005/8/layout/list1"/>
    <dgm:cxn modelId="{49C0FD5D-8F71-4726-A3D6-69A7BF8DE4E6}" type="presParOf" srcId="{3C7379FF-A965-4D4F-BCF6-C5F67D9AB12F}" destId="{D265FC23-F29F-45BB-A8D6-67C3878BD273}" srcOrd="10" destOrd="0" presId="urn:microsoft.com/office/officeart/2005/8/layout/list1"/>
    <dgm:cxn modelId="{29A778B5-A29F-4F9E-8D84-02B0100DD214}" type="presParOf" srcId="{3C7379FF-A965-4D4F-BCF6-C5F67D9AB12F}" destId="{30A8D543-851F-4602-AD67-314B7CFBCEAA}" srcOrd="11" destOrd="0" presId="urn:microsoft.com/office/officeart/2005/8/layout/list1"/>
    <dgm:cxn modelId="{35A99699-C1F4-4D2B-9EF1-5BE541E938EE}" type="presParOf" srcId="{3C7379FF-A965-4D4F-BCF6-C5F67D9AB12F}" destId="{50057396-79EF-4F6C-9175-C7BDA17C20D4}" srcOrd="12" destOrd="0" presId="urn:microsoft.com/office/officeart/2005/8/layout/list1"/>
    <dgm:cxn modelId="{A360E8B4-A0D6-4D2B-8978-141A91B5F124}" type="presParOf" srcId="{50057396-79EF-4F6C-9175-C7BDA17C20D4}" destId="{958554D7-9D1E-4B8C-848B-6E0B4E45EF70}" srcOrd="0" destOrd="0" presId="urn:microsoft.com/office/officeart/2005/8/layout/list1"/>
    <dgm:cxn modelId="{D8713A03-AD01-4858-B6A4-B61FAC990E08}" type="presParOf" srcId="{50057396-79EF-4F6C-9175-C7BDA17C20D4}" destId="{5380EBEF-385E-44A1-90CD-A9AD6BE600DA}" srcOrd="1" destOrd="0" presId="urn:microsoft.com/office/officeart/2005/8/layout/list1"/>
    <dgm:cxn modelId="{CBCE4DE6-FB33-4D07-89FE-27177B00BB71}" type="presParOf" srcId="{3C7379FF-A965-4D4F-BCF6-C5F67D9AB12F}" destId="{2F3BB6FA-443C-40EF-A9FC-F11657D0EBAC}" srcOrd="13" destOrd="0" presId="urn:microsoft.com/office/officeart/2005/8/layout/list1"/>
    <dgm:cxn modelId="{815EE53E-6B20-49C5-A7AE-D0FA569DB977}" type="presParOf" srcId="{3C7379FF-A965-4D4F-BCF6-C5F67D9AB12F}" destId="{DD34DF9C-D718-43C4-B662-ECB70613E92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7EA159D-D6E4-42E2-8FD1-68B971B7B9C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1FC4E802-7CAA-4309-AF67-9D5C2173AF42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17 „Иглика“</a:t>
          </a:r>
          <a:endParaRPr lang="bg-BG" dirty="0">
            <a:solidFill>
              <a:schemeClr val="tx1"/>
            </a:solidFill>
          </a:endParaRPr>
        </a:p>
      </dgm:t>
    </dgm:pt>
    <dgm:pt modelId="{FC53E3F7-4A89-4D16-A9A4-A1CA4BC01A83}" type="parTrans" cxnId="{0C4775FB-6514-465A-85E9-6AAA1CD8AE4A}">
      <dgm:prSet/>
      <dgm:spPr/>
      <dgm:t>
        <a:bodyPr/>
        <a:lstStyle/>
        <a:p>
          <a:endParaRPr lang="bg-BG"/>
        </a:p>
      </dgm:t>
    </dgm:pt>
    <dgm:pt modelId="{E51BEE98-BC62-4EB9-A6E8-F7049D782076}" type="sibTrans" cxnId="{0C4775FB-6514-465A-85E9-6AAA1CD8AE4A}">
      <dgm:prSet/>
      <dgm:spPr/>
      <dgm:t>
        <a:bodyPr/>
        <a:lstStyle/>
        <a:p>
          <a:endParaRPr lang="bg-BG"/>
        </a:p>
      </dgm:t>
    </dgm:pt>
    <dgm:pt modelId="{2670D280-661F-4C37-B197-BFF1D4C48DEC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18 „Осми март“</a:t>
          </a:r>
          <a:endParaRPr lang="bg-BG" dirty="0">
            <a:solidFill>
              <a:schemeClr val="tx1"/>
            </a:solidFill>
          </a:endParaRPr>
        </a:p>
      </dgm:t>
    </dgm:pt>
    <dgm:pt modelId="{A2B37848-E817-42E8-A559-B21A8B283DD8}" type="parTrans" cxnId="{7CB7E21D-9E3E-4E30-A082-AA0C1C193A7A}">
      <dgm:prSet/>
      <dgm:spPr/>
      <dgm:t>
        <a:bodyPr/>
        <a:lstStyle/>
        <a:p>
          <a:endParaRPr lang="bg-BG"/>
        </a:p>
      </dgm:t>
    </dgm:pt>
    <dgm:pt modelId="{596A2503-21A4-40CD-9D3A-584CB33A5879}" type="sibTrans" cxnId="{7CB7E21D-9E3E-4E30-A082-AA0C1C193A7A}">
      <dgm:prSet/>
      <dgm:spPr/>
      <dgm:t>
        <a:bodyPr/>
        <a:lstStyle/>
        <a:p>
          <a:endParaRPr lang="bg-BG"/>
        </a:p>
      </dgm:t>
    </dgm:pt>
    <dgm:pt modelId="{2EFA610E-AB34-458D-8740-BEAF408F7EC0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19 „Щурче“</a:t>
          </a:r>
          <a:endParaRPr lang="bg-BG" dirty="0">
            <a:solidFill>
              <a:schemeClr val="tx1"/>
            </a:solidFill>
          </a:endParaRPr>
        </a:p>
      </dgm:t>
    </dgm:pt>
    <dgm:pt modelId="{BD170879-CE2D-4242-851B-DD52971E4CD7}" type="parTrans" cxnId="{63915490-FBF9-44ED-8875-F42DE438ACB2}">
      <dgm:prSet/>
      <dgm:spPr/>
      <dgm:t>
        <a:bodyPr/>
        <a:lstStyle/>
        <a:p>
          <a:endParaRPr lang="bg-BG"/>
        </a:p>
      </dgm:t>
    </dgm:pt>
    <dgm:pt modelId="{8B0C7BC0-D963-4FF4-9BA8-380398F08BBF}" type="sibTrans" cxnId="{63915490-FBF9-44ED-8875-F42DE438ACB2}">
      <dgm:prSet/>
      <dgm:spPr/>
      <dgm:t>
        <a:bodyPr/>
        <a:lstStyle/>
        <a:p>
          <a:endParaRPr lang="bg-BG"/>
        </a:p>
      </dgm:t>
    </dgm:pt>
    <dgm:pt modelId="{0A83511C-B1A1-46CE-869F-903652B56CF1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22 „Звънче“</a:t>
          </a:r>
          <a:endParaRPr lang="bg-BG" dirty="0">
            <a:solidFill>
              <a:schemeClr val="tx1"/>
            </a:solidFill>
          </a:endParaRPr>
        </a:p>
      </dgm:t>
    </dgm:pt>
    <dgm:pt modelId="{01A6B5F2-22EC-400C-BDA7-8579306B3CD9}" type="parTrans" cxnId="{68A835D8-B02C-4CD8-A1B6-A51CB562CD5B}">
      <dgm:prSet/>
      <dgm:spPr/>
      <dgm:t>
        <a:bodyPr/>
        <a:lstStyle/>
        <a:p>
          <a:endParaRPr lang="bg-BG"/>
        </a:p>
      </dgm:t>
    </dgm:pt>
    <dgm:pt modelId="{6FF92769-46D2-419C-9113-BFA57E49C618}" type="sibTrans" cxnId="{68A835D8-B02C-4CD8-A1B6-A51CB562CD5B}">
      <dgm:prSet/>
      <dgm:spPr/>
      <dgm:t>
        <a:bodyPr/>
        <a:lstStyle/>
        <a:p>
          <a:endParaRPr lang="bg-BG"/>
        </a:p>
      </dgm:t>
    </dgm:pt>
    <dgm:pt modelId="{3C7379FF-A965-4D4F-BCF6-C5F67D9AB12F}" type="pres">
      <dgm:prSet presAssocID="{B7EA159D-D6E4-42E2-8FD1-68B971B7B9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3F66F6F-885C-49F9-953B-6D52A9AE9E2A}" type="pres">
      <dgm:prSet presAssocID="{1FC4E802-7CAA-4309-AF67-9D5C2173AF42}" presName="parentLin" presStyleCnt="0"/>
      <dgm:spPr/>
    </dgm:pt>
    <dgm:pt modelId="{6639F232-8260-4B00-BB09-9A216FA738FD}" type="pres">
      <dgm:prSet presAssocID="{1FC4E802-7CAA-4309-AF67-9D5C2173AF42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B62ED785-8921-42BF-944E-DE0339EA5571}" type="pres">
      <dgm:prSet presAssocID="{1FC4E802-7CAA-4309-AF67-9D5C2173AF42}" presName="parentText" presStyleLbl="node1" presStyleIdx="0" presStyleCnt="4" custLinFactNeighborY="-11346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4BEA9D0-4179-460D-8A94-675B96CC5C43}" type="pres">
      <dgm:prSet presAssocID="{1FC4E802-7CAA-4309-AF67-9D5C2173AF42}" presName="negativeSpace" presStyleCnt="0"/>
      <dgm:spPr/>
    </dgm:pt>
    <dgm:pt modelId="{60A64692-4D9E-44EB-8FAE-36D26D9E8228}" type="pres">
      <dgm:prSet presAssocID="{1FC4E802-7CAA-4309-AF67-9D5C2173AF42}" presName="childText" presStyleLbl="conFgAcc1" presStyleIdx="0" presStyleCnt="4">
        <dgm:presLayoutVars>
          <dgm:bulletEnabled val="1"/>
        </dgm:presLayoutVars>
      </dgm:prSet>
      <dgm:spPr/>
    </dgm:pt>
    <dgm:pt modelId="{3261264B-7911-4392-B98E-D3F5DD232666}" type="pres">
      <dgm:prSet presAssocID="{E51BEE98-BC62-4EB9-A6E8-F7049D782076}" presName="spaceBetweenRectangles" presStyleCnt="0"/>
      <dgm:spPr/>
    </dgm:pt>
    <dgm:pt modelId="{39E2A9F4-2367-46FB-9C9C-4703259279B1}" type="pres">
      <dgm:prSet presAssocID="{2670D280-661F-4C37-B197-BFF1D4C48DEC}" presName="parentLin" presStyleCnt="0"/>
      <dgm:spPr/>
    </dgm:pt>
    <dgm:pt modelId="{64ADF6F5-4475-46EE-B5A7-DA5CDA39433E}" type="pres">
      <dgm:prSet presAssocID="{2670D280-661F-4C37-B197-BFF1D4C48DEC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4274A5AA-2C85-44D6-9215-6BC0110A9AC3}" type="pres">
      <dgm:prSet presAssocID="{2670D280-661F-4C37-B197-BFF1D4C48DE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8470FA2-42D6-4356-A866-80D6DAAF889F}" type="pres">
      <dgm:prSet presAssocID="{2670D280-661F-4C37-B197-BFF1D4C48DEC}" presName="negativeSpace" presStyleCnt="0"/>
      <dgm:spPr/>
    </dgm:pt>
    <dgm:pt modelId="{68E1E26A-3037-4491-9E4A-87E3865B86A6}" type="pres">
      <dgm:prSet presAssocID="{2670D280-661F-4C37-B197-BFF1D4C48DEC}" presName="childText" presStyleLbl="conFgAcc1" presStyleIdx="1" presStyleCnt="4">
        <dgm:presLayoutVars>
          <dgm:bulletEnabled val="1"/>
        </dgm:presLayoutVars>
      </dgm:prSet>
      <dgm:spPr/>
    </dgm:pt>
    <dgm:pt modelId="{033C857D-FF16-49AA-9481-2AEE729782BB}" type="pres">
      <dgm:prSet presAssocID="{596A2503-21A4-40CD-9D3A-584CB33A5879}" presName="spaceBetweenRectangles" presStyleCnt="0"/>
      <dgm:spPr/>
    </dgm:pt>
    <dgm:pt modelId="{26418098-DF7F-4DD9-B64C-C6A2A734B9AD}" type="pres">
      <dgm:prSet presAssocID="{2EFA610E-AB34-458D-8740-BEAF408F7EC0}" presName="parentLin" presStyleCnt="0"/>
      <dgm:spPr/>
    </dgm:pt>
    <dgm:pt modelId="{E27E8158-D3EA-475B-9EFF-BB1D923C9C9F}" type="pres">
      <dgm:prSet presAssocID="{2EFA610E-AB34-458D-8740-BEAF408F7EC0}" presName="parentLeftMargin" presStyleLbl="node1" presStyleIdx="1" presStyleCnt="4"/>
      <dgm:spPr/>
      <dgm:t>
        <a:bodyPr/>
        <a:lstStyle/>
        <a:p>
          <a:endParaRPr lang="bg-BG"/>
        </a:p>
      </dgm:t>
    </dgm:pt>
    <dgm:pt modelId="{54DC135E-7859-4443-B3E9-1C680AD3C5AB}" type="pres">
      <dgm:prSet presAssocID="{2EFA610E-AB34-458D-8740-BEAF408F7EC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5716539-2E17-4C79-98ED-BA09F5541A36}" type="pres">
      <dgm:prSet presAssocID="{2EFA610E-AB34-458D-8740-BEAF408F7EC0}" presName="negativeSpace" presStyleCnt="0"/>
      <dgm:spPr/>
    </dgm:pt>
    <dgm:pt modelId="{D265FC23-F29F-45BB-A8D6-67C3878BD273}" type="pres">
      <dgm:prSet presAssocID="{2EFA610E-AB34-458D-8740-BEAF408F7EC0}" presName="childText" presStyleLbl="conFgAcc1" presStyleIdx="2" presStyleCnt="4">
        <dgm:presLayoutVars>
          <dgm:bulletEnabled val="1"/>
        </dgm:presLayoutVars>
      </dgm:prSet>
      <dgm:spPr/>
    </dgm:pt>
    <dgm:pt modelId="{690C1354-072E-4E3E-B990-4AFAC640B445}" type="pres">
      <dgm:prSet presAssocID="{8B0C7BC0-D963-4FF4-9BA8-380398F08BBF}" presName="spaceBetweenRectangles" presStyleCnt="0"/>
      <dgm:spPr/>
    </dgm:pt>
    <dgm:pt modelId="{91C21F3C-860F-46BB-9A8A-B072E30ACA36}" type="pres">
      <dgm:prSet presAssocID="{0A83511C-B1A1-46CE-869F-903652B56CF1}" presName="parentLin" presStyleCnt="0"/>
      <dgm:spPr/>
    </dgm:pt>
    <dgm:pt modelId="{4D4B6192-C43F-4EE8-8B4E-C5D93CF72D7B}" type="pres">
      <dgm:prSet presAssocID="{0A83511C-B1A1-46CE-869F-903652B56CF1}" presName="parentLeftMargin" presStyleLbl="node1" presStyleIdx="2" presStyleCnt="4"/>
      <dgm:spPr/>
      <dgm:t>
        <a:bodyPr/>
        <a:lstStyle/>
        <a:p>
          <a:endParaRPr lang="bg-BG"/>
        </a:p>
      </dgm:t>
    </dgm:pt>
    <dgm:pt modelId="{7871F62C-E2D9-43E6-AD3D-C542FFF8E112}" type="pres">
      <dgm:prSet presAssocID="{0A83511C-B1A1-46CE-869F-903652B56CF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59024601-914A-474C-9B47-5423F93B767A}" type="pres">
      <dgm:prSet presAssocID="{0A83511C-B1A1-46CE-869F-903652B56CF1}" presName="negativeSpace" presStyleCnt="0"/>
      <dgm:spPr/>
    </dgm:pt>
    <dgm:pt modelId="{21C69285-0C37-4B62-BE79-C782FAB97180}" type="pres">
      <dgm:prSet presAssocID="{0A83511C-B1A1-46CE-869F-903652B56CF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CB7E21D-9E3E-4E30-A082-AA0C1C193A7A}" srcId="{B7EA159D-D6E4-42E2-8FD1-68B971B7B9CC}" destId="{2670D280-661F-4C37-B197-BFF1D4C48DEC}" srcOrd="1" destOrd="0" parTransId="{A2B37848-E817-42E8-A559-B21A8B283DD8}" sibTransId="{596A2503-21A4-40CD-9D3A-584CB33A5879}"/>
    <dgm:cxn modelId="{C6CC5E68-06C5-461F-843B-581BB8EB48D3}" type="presOf" srcId="{2670D280-661F-4C37-B197-BFF1D4C48DEC}" destId="{64ADF6F5-4475-46EE-B5A7-DA5CDA39433E}" srcOrd="0" destOrd="0" presId="urn:microsoft.com/office/officeart/2005/8/layout/list1"/>
    <dgm:cxn modelId="{AC2D92A4-6080-4BCD-8CB0-A70D3F9AF621}" type="presOf" srcId="{0A83511C-B1A1-46CE-869F-903652B56CF1}" destId="{4D4B6192-C43F-4EE8-8B4E-C5D93CF72D7B}" srcOrd="0" destOrd="0" presId="urn:microsoft.com/office/officeart/2005/8/layout/list1"/>
    <dgm:cxn modelId="{CF2E1FFF-1818-4B60-8626-479932020BDF}" type="presOf" srcId="{2670D280-661F-4C37-B197-BFF1D4C48DEC}" destId="{4274A5AA-2C85-44D6-9215-6BC0110A9AC3}" srcOrd="1" destOrd="0" presId="urn:microsoft.com/office/officeart/2005/8/layout/list1"/>
    <dgm:cxn modelId="{8A7AAC9E-8150-4BFE-962E-EA3E7C8F3FD0}" type="presOf" srcId="{B7EA159D-D6E4-42E2-8FD1-68B971B7B9CC}" destId="{3C7379FF-A965-4D4F-BCF6-C5F67D9AB12F}" srcOrd="0" destOrd="0" presId="urn:microsoft.com/office/officeart/2005/8/layout/list1"/>
    <dgm:cxn modelId="{CC6A4FB3-590A-462F-90CE-0043C4947C76}" type="presOf" srcId="{0A83511C-B1A1-46CE-869F-903652B56CF1}" destId="{7871F62C-E2D9-43E6-AD3D-C542FFF8E112}" srcOrd="1" destOrd="0" presId="urn:microsoft.com/office/officeart/2005/8/layout/list1"/>
    <dgm:cxn modelId="{63915490-FBF9-44ED-8875-F42DE438ACB2}" srcId="{B7EA159D-D6E4-42E2-8FD1-68B971B7B9CC}" destId="{2EFA610E-AB34-458D-8740-BEAF408F7EC0}" srcOrd="2" destOrd="0" parTransId="{BD170879-CE2D-4242-851B-DD52971E4CD7}" sibTransId="{8B0C7BC0-D963-4FF4-9BA8-380398F08BBF}"/>
    <dgm:cxn modelId="{7C7CDD64-2187-4A0B-9103-EBDBFAB7FDB5}" type="presOf" srcId="{1FC4E802-7CAA-4309-AF67-9D5C2173AF42}" destId="{B62ED785-8921-42BF-944E-DE0339EA5571}" srcOrd="1" destOrd="0" presId="urn:microsoft.com/office/officeart/2005/8/layout/list1"/>
    <dgm:cxn modelId="{AC17C3C9-2FB4-4E5A-91A0-1DE44F97F54F}" type="presOf" srcId="{1FC4E802-7CAA-4309-AF67-9D5C2173AF42}" destId="{6639F232-8260-4B00-BB09-9A216FA738FD}" srcOrd="0" destOrd="0" presId="urn:microsoft.com/office/officeart/2005/8/layout/list1"/>
    <dgm:cxn modelId="{0C4775FB-6514-465A-85E9-6AAA1CD8AE4A}" srcId="{B7EA159D-D6E4-42E2-8FD1-68B971B7B9CC}" destId="{1FC4E802-7CAA-4309-AF67-9D5C2173AF42}" srcOrd="0" destOrd="0" parTransId="{FC53E3F7-4A89-4D16-A9A4-A1CA4BC01A83}" sibTransId="{E51BEE98-BC62-4EB9-A6E8-F7049D782076}"/>
    <dgm:cxn modelId="{DE561B3B-D851-4A08-B780-2E6009216412}" type="presOf" srcId="{2EFA610E-AB34-458D-8740-BEAF408F7EC0}" destId="{E27E8158-D3EA-475B-9EFF-BB1D923C9C9F}" srcOrd="0" destOrd="0" presId="urn:microsoft.com/office/officeart/2005/8/layout/list1"/>
    <dgm:cxn modelId="{68A835D8-B02C-4CD8-A1B6-A51CB562CD5B}" srcId="{B7EA159D-D6E4-42E2-8FD1-68B971B7B9CC}" destId="{0A83511C-B1A1-46CE-869F-903652B56CF1}" srcOrd="3" destOrd="0" parTransId="{01A6B5F2-22EC-400C-BDA7-8579306B3CD9}" sibTransId="{6FF92769-46D2-419C-9113-BFA57E49C618}"/>
    <dgm:cxn modelId="{C3BBE467-5D03-4120-9D4E-40139E09F7CA}" type="presOf" srcId="{2EFA610E-AB34-458D-8740-BEAF408F7EC0}" destId="{54DC135E-7859-4443-B3E9-1C680AD3C5AB}" srcOrd="1" destOrd="0" presId="urn:microsoft.com/office/officeart/2005/8/layout/list1"/>
    <dgm:cxn modelId="{AA7D4312-2488-4AE5-9A32-C33921A432A0}" type="presParOf" srcId="{3C7379FF-A965-4D4F-BCF6-C5F67D9AB12F}" destId="{D3F66F6F-885C-49F9-953B-6D52A9AE9E2A}" srcOrd="0" destOrd="0" presId="urn:microsoft.com/office/officeart/2005/8/layout/list1"/>
    <dgm:cxn modelId="{F15BF299-5F49-46DF-B800-2A927864D412}" type="presParOf" srcId="{D3F66F6F-885C-49F9-953B-6D52A9AE9E2A}" destId="{6639F232-8260-4B00-BB09-9A216FA738FD}" srcOrd="0" destOrd="0" presId="urn:microsoft.com/office/officeart/2005/8/layout/list1"/>
    <dgm:cxn modelId="{8B52DEF1-0C85-4D61-B30D-D0C4355AB743}" type="presParOf" srcId="{D3F66F6F-885C-49F9-953B-6D52A9AE9E2A}" destId="{B62ED785-8921-42BF-944E-DE0339EA5571}" srcOrd="1" destOrd="0" presId="urn:microsoft.com/office/officeart/2005/8/layout/list1"/>
    <dgm:cxn modelId="{1DED8F35-F8A9-4A4D-A726-8434AFA95842}" type="presParOf" srcId="{3C7379FF-A965-4D4F-BCF6-C5F67D9AB12F}" destId="{74BEA9D0-4179-460D-8A94-675B96CC5C43}" srcOrd="1" destOrd="0" presId="urn:microsoft.com/office/officeart/2005/8/layout/list1"/>
    <dgm:cxn modelId="{D3A5FF1A-D2F4-45C8-8195-296B5915B461}" type="presParOf" srcId="{3C7379FF-A965-4D4F-BCF6-C5F67D9AB12F}" destId="{60A64692-4D9E-44EB-8FAE-36D26D9E8228}" srcOrd="2" destOrd="0" presId="urn:microsoft.com/office/officeart/2005/8/layout/list1"/>
    <dgm:cxn modelId="{A9E905C2-0389-4674-9BAD-166D37545B79}" type="presParOf" srcId="{3C7379FF-A965-4D4F-BCF6-C5F67D9AB12F}" destId="{3261264B-7911-4392-B98E-D3F5DD232666}" srcOrd="3" destOrd="0" presId="urn:microsoft.com/office/officeart/2005/8/layout/list1"/>
    <dgm:cxn modelId="{0823054D-7B31-41C1-A883-01AC36AFF2D3}" type="presParOf" srcId="{3C7379FF-A965-4D4F-BCF6-C5F67D9AB12F}" destId="{39E2A9F4-2367-46FB-9C9C-4703259279B1}" srcOrd="4" destOrd="0" presId="urn:microsoft.com/office/officeart/2005/8/layout/list1"/>
    <dgm:cxn modelId="{5021783B-CA0A-479D-A1FB-5B97655C8E70}" type="presParOf" srcId="{39E2A9F4-2367-46FB-9C9C-4703259279B1}" destId="{64ADF6F5-4475-46EE-B5A7-DA5CDA39433E}" srcOrd="0" destOrd="0" presId="urn:microsoft.com/office/officeart/2005/8/layout/list1"/>
    <dgm:cxn modelId="{9F2B47E3-D668-43CD-81A3-F92B706EA53F}" type="presParOf" srcId="{39E2A9F4-2367-46FB-9C9C-4703259279B1}" destId="{4274A5AA-2C85-44D6-9215-6BC0110A9AC3}" srcOrd="1" destOrd="0" presId="urn:microsoft.com/office/officeart/2005/8/layout/list1"/>
    <dgm:cxn modelId="{DDF0FDBB-3B32-4582-8241-5FDE3FFBD6CA}" type="presParOf" srcId="{3C7379FF-A965-4D4F-BCF6-C5F67D9AB12F}" destId="{28470FA2-42D6-4356-A866-80D6DAAF889F}" srcOrd="5" destOrd="0" presId="urn:microsoft.com/office/officeart/2005/8/layout/list1"/>
    <dgm:cxn modelId="{BF844E62-71E4-4962-83E0-ABC99C259FC3}" type="presParOf" srcId="{3C7379FF-A965-4D4F-BCF6-C5F67D9AB12F}" destId="{68E1E26A-3037-4491-9E4A-87E3865B86A6}" srcOrd="6" destOrd="0" presId="urn:microsoft.com/office/officeart/2005/8/layout/list1"/>
    <dgm:cxn modelId="{1FA8C1DE-8F70-4DE7-9BC8-F1672B90702A}" type="presParOf" srcId="{3C7379FF-A965-4D4F-BCF6-C5F67D9AB12F}" destId="{033C857D-FF16-49AA-9481-2AEE729782BB}" srcOrd="7" destOrd="0" presId="urn:microsoft.com/office/officeart/2005/8/layout/list1"/>
    <dgm:cxn modelId="{5E05E584-BF69-4256-9A80-4767038FFD21}" type="presParOf" srcId="{3C7379FF-A965-4D4F-BCF6-C5F67D9AB12F}" destId="{26418098-DF7F-4DD9-B64C-C6A2A734B9AD}" srcOrd="8" destOrd="0" presId="urn:microsoft.com/office/officeart/2005/8/layout/list1"/>
    <dgm:cxn modelId="{F4512C63-3E30-4D2A-BEB0-259F340B519E}" type="presParOf" srcId="{26418098-DF7F-4DD9-B64C-C6A2A734B9AD}" destId="{E27E8158-D3EA-475B-9EFF-BB1D923C9C9F}" srcOrd="0" destOrd="0" presId="urn:microsoft.com/office/officeart/2005/8/layout/list1"/>
    <dgm:cxn modelId="{57B25AA1-0636-4A12-AF3A-D37EF89FC30E}" type="presParOf" srcId="{26418098-DF7F-4DD9-B64C-C6A2A734B9AD}" destId="{54DC135E-7859-4443-B3E9-1C680AD3C5AB}" srcOrd="1" destOrd="0" presId="urn:microsoft.com/office/officeart/2005/8/layout/list1"/>
    <dgm:cxn modelId="{5E1DD6E0-A932-442E-9124-177F277AEDE6}" type="presParOf" srcId="{3C7379FF-A965-4D4F-BCF6-C5F67D9AB12F}" destId="{F5716539-2E17-4C79-98ED-BA09F5541A36}" srcOrd="9" destOrd="0" presId="urn:microsoft.com/office/officeart/2005/8/layout/list1"/>
    <dgm:cxn modelId="{E5EEDF65-B06F-4D8C-9932-6A718CB44EC2}" type="presParOf" srcId="{3C7379FF-A965-4D4F-BCF6-C5F67D9AB12F}" destId="{D265FC23-F29F-45BB-A8D6-67C3878BD273}" srcOrd="10" destOrd="0" presId="urn:microsoft.com/office/officeart/2005/8/layout/list1"/>
    <dgm:cxn modelId="{7C2ABC5F-BCB6-4955-8589-664635D49659}" type="presParOf" srcId="{3C7379FF-A965-4D4F-BCF6-C5F67D9AB12F}" destId="{690C1354-072E-4E3E-B990-4AFAC640B445}" srcOrd="11" destOrd="0" presId="urn:microsoft.com/office/officeart/2005/8/layout/list1"/>
    <dgm:cxn modelId="{68E8EAE9-48C5-4BFD-B3F4-1FC94950E487}" type="presParOf" srcId="{3C7379FF-A965-4D4F-BCF6-C5F67D9AB12F}" destId="{91C21F3C-860F-46BB-9A8A-B072E30ACA36}" srcOrd="12" destOrd="0" presId="urn:microsoft.com/office/officeart/2005/8/layout/list1"/>
    <dgm:cxn modelId="{DD5ACC38-09D7-4CB9-9A4D-8C1881B1F29F}" type="presParOf" srcId="{91C21F3C-860F-46BB-9A8A-B072E30ACA36}" destId="{4D4B6192-C43F-4EE8-8B4E-C5D93CF72D7B}" srcOrd="0" destOrd="0" presId="urn:microsoft.com/office/officeart/2005/8/layout/list1"/>
    <dgm:cxn modelId="{7C99DEF2-D99E-475C-8165-EE465B6CDD29}" type="presParOf" srcId="{91C21F3C-860F-46BB-9A8A-B072E30ACA36}" destId="{7871F62C-E2D9-43E6-AD3D-C542FFF8E112}" srcOrd="1" destOrd="0" presId="urn:microsoft.com/office/officeart/2005/8/layout/list1"/>
    <dgm:cxn modelId="{A30705E4-863E-4602-A5E1-6BFCAB3F959E}" type="presParOf" srcId="{3C7379FF-A965-4D4F-BCF6-C5F67D9AB12F}" destId="{59024601-914A-474C-9B47-5423F93B767A}" srcOrd="13" destOrd="0" presId="urn:microsoft.com/office/officeart/2005/8/layout/list1"/>
    <dgm:cxn modelId="{F2737E66-8B55-4DB8-B624-DACB5014A70B}" type="presParOf" srcId="{3C7379FF-A965-4D4F-BCF6-C5F67D9AB12F}" destId="{21C69285-0C37-4B62-BE79-C782FAB9718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дейността: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Ефективна координация, управление, изпълнение и контрол на проектните дейности в осем детски градини на територията на Община Хасково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EBF4ED3-7E10-4213-B5E3-1AFA792BD849}" type="presOf" srcId="{EBF72FC1-60DE-4D9A-BC5B-561A783066FC}" destId="{957575DC-E848-409B-B32B-471498392F81}" srcOrd="0" destOrd="0" presId="urn:microsoft.com/office/officeart/2005/8/layout/vList5"/>
    <dgm:cxn modelId="{5B09C553-8143-4F4A-924A-F5B49D7F5225}" type="presOf" srcId="{FF723CD2-FB66-4FEC-9A70-AF2D52EEEEF8}" destId="{4AF2BC04-326E-4973-9FF4-0F1ACFA07687}" srcOrd="0" destOrd="0" presId="urn:microsoft.com/office/officeart/2005/8/layout/vList5"/>
    <dgm:cxn modelId="{049D144F-628E-44FE-86C0-E63BFB8E7F2B}" type="presOf" srcId="{E49E9502-ADC4-43CA-B26D-F6EDBAAB75E3}" destId="{9E47CE5E-80D6-4711-B758-BF50B353EDE0}" srcOrd="0" destOrd="0" presId="urn:microsoft.com/office/officeart/2005/8/layout/vList5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37045BB6-7C2E-4AE6-AB66-4DCEFB4E027C}" type="presParOf" srcId="{4AF2BC04-326E-4973-9FF4-0F1ACFA07687}" destId="{540BA74B-CD17-411D-9345-14C94773218C}" srcOrd="0" destOrd="0" presId="urn:microsoft.com/office/officeart/2005/8/layout/vList5"/>
    <dgm:cxn modelId="{DC8EA600-6BBA-4F1E-9D95-3C0BEB325591}" type="presParOf" srcId="{540BA74B-CD17-411D-9345-14C94773218C}" destId="{9E47CE5E-80D6-4711-B758-BF50B353EDE0}" srcOrd="0" destOrd="0" presId="urn:microsoft.com/office/officeart/2005/8/layout/vList5"/>
    <dgm:cxn modelId="{F12A0387-9927-43C0-80EE-D07EA37C3D95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Информиране на родителите, обществеността в Хасково и местните власти за резултатите и постиженията по проекта; 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A0B14BA6-8848-4D77-A55E-A938D13EAE18}">
      <dgm:prSet/>
      <dgm:spPr/>
      <dgm:t>
        <a:bodyPr/>
        <a:lstStyle/>
        <a:p>
          <a:r>
            <a:rPr lang="bg-BG" smtClean="0"/>
            <a:t>Чрез интернет пространството- информиране на други училища и широката социална среда за изпълнението на проекта;</a:t>
          </a:r>
          <a:endParaRPr lang="bg-BG" dirty="0"/>
        </a:p>
      </dgm:t>
    </dgm:pt>
    <dgm:pt modelId="{0580703B-3689-4214-B99F-2A57CD08131B}" type="parTrans" cxnId="{8FFF8015-B233-40C9-8CF6-8B8341FFB667}">
      <dgm:prSet/>
      <dgm:spPr/>
      <dgm:t>
        <a:bodyPr/>
        <a:lstStyle/>
        <a:p>
          <a:endParaRPr lang="bg-BG"/>
        </a:p>
      </dgm:t>
    </dgm:pt>
    <dgm:pt modelId="{F7137CE7-3B10-4D9E-92DC-D2CCF3130A9D}" type="sibTrans" cxnId="{8FFF8015-B233-40C9-8CF6-8B8341FFB667}">
      <dgm:prSet/>
      <dgm:spPr/>
      <dgm:t>
        <a:bodyPr/>
        <a:lstStyle/>
        <a:p>
          <a:endParaRPr lang="bg-BG"/>
        </a:p>
      </dgm:t>
    </dgm:pt>
    <dgm:pt modelId="{7B4CFBEE-2DD9-4FA4-AC43-E1B94655784F}">
      <dgm:prSet/>
      <dgm:spPr/>
      <dgm:t>
        <a:bodyPr/>
        <a:lstStyle/>
        <a:p>
          <a:r>
            <a:rPr lang="bg-BG" smtClean="0"/>
            <a:t>Популяризиране на дейностите на проекта и възможностите на програмите в областта на образователната интеграция;</a:t>
          </a:r>
          <a:endParaRPr lang="bg-BG" dirty="0"/>
        </a:p>
      </dgm:t>
    </dgm:pt>
    <dgm:pt modelId="{FD5FC2CF-8B27-42F4-BBF0-8A767BCDB8D9}" type="parTrans" cxnId="{33CA1CEC-C65F-4898-B864-6023CB76A0A2}">
      <dgm:prSet/>
      <dgm:spPr/>
      <dgm:t>
        <a:bodyPr/>
        <a:lstStyle/>
        <a:p>
          <a:endParaRPr lang="bg-BG"/>
        </a:p>
      </dgm:t>
    </dgm:pt>
    <dgm:pt modelId="{3F9DE9A5-5CBA-4852-8645-4CC6E78F29EA}" type="sibTrans" cxnId="{33CA1CEC-C65F-4898-B864-6023CB76A0A2}">
      <dgm:prSet/>
      <dgm:spPr/>
      <dgm:t>
        <a:bodyPr/>
        <a:lstStyle/>
        <a:p>
          <a:endParaRPr lang="bg-BG"/>
        </a:p>
      </dgm:t>
    </dgm:pt>
    <dgm:pt modelId="{4C2B8C5C-A6B1-4A8C-906D-F7E6C8072930}">
      <dgm:prSet/>
      <dgm:spPr/>
      <dgm:t>
        <a:bodyPr/>
        <a:lstStyle/>
        <a:p>
          <a:r>
            <a:rPr lang="bg-BG" dirty="0" smtClean="0"/>
            <a:t>Привличане вниманието служители от публичната администрация и вземащите решения, в лицето на областен управител, РУО- Хасково, Агенция по социално подпомагане, представители на различни културни и научни институции и др.</a:t>
          </a:r>
          <a:endParaRPr lang="bg-BG" dirty="0"/>
        </a:p>
      </dgm:t>
    </dgm:pt>
    <dgm:pt modelId="{F43E80F8-F644-4240-BAF2-53B131D1C080}" type="parTrans" cxnId="{FEA95CBF-1B07-4943-B6B4-72E939B47B78}">
      <dgm:prSet/>
      <dgm:spPr/>
      <dgm:t>
        <a:bodyPr/>
        <a:lstStyle/>
        <a:p>
          <a:endParaRPr lang="bg-BG"/>
        </a:p>
      </dgm:t>
    </dgm:pt>
    <dgm:pt modelId="{5D410792-96A3-445D-817E-22CA1C9CD602}" type="sibTrans" cxnId="{FEA95CBF-1B07-4943-B6B4-72E939B47B78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323B5963-6CBE-4E86-8CB7-569FE61A97C5}" type="presOf" srcId="{A0B14BA6-8848-4D77-A55E-A938D13EAE18}" destId="{957575DC-E848-409B-B32B-471498392F81}" srcOrd="0" destOrd="1" presId="urn:microsoft.com/office/officeart/2005/8/layout/vList5"/>
    <dgm:cxn modelId="{97A769A6-7B7E-4B89-8813-5B579558C05B}" type="presOf" srcId="{FF723CD2-FB66-4FEC-9A70-AF2D52EEEEF8}" destId="{4AF2BC04-326E-4973-9FF4-0F1ACFA07687}" srcOrd="0" destOrd="0" presId="urn:microsoft.com/office/officeart/2005/8/layout/vList5"/>
    <dgm:cxn modelId="{33CA1CEC-C65F-4898-B864-6023CB76A0A2}" srcId="{E49E9502-ADC4-43CA-B26D-F6EDBAAB75E3}" destId="{7B4CFBEE-2DD9-4FA4-AC43-E1B94655784F}" srcOrd="2" destOrd="0" parTransId="{FD5FC2CF-8B27-42F4-BBF0-8A767BCDB8D9}" sibTransId="{3F9DE9A5-5CBA-4852-8645-4CC6E78F29EA}"/>
    <dgm:cxn modelId="{FEA95CBF-1B07-4943-B6B4-72E939B47B78}" srcId="{E49E9502-ADC4-43CA-B26D-F6EDBAAB75E3}" destId="{4C2B8C5C-A6B1-4A8C-906D-F7E6C8072930}" srcOrd="3" destOrd="0" parTransId="{F43E80F8-F644-4240-BAF2-53B131D1C080}" sibTransId="{5D410792-96A3-445D-817E-22CA1C9CD602}"/>
    <dgm:cxn modelId="{8FFF8015-B233-40C9-8CF6-8B8341FFB667}" srcId="{E49E9502-ADC4-43CA-B26D-F6EDBAAB75E3}" destId="{A0B14BA6-8848-4D77-A55E-A938D13EAE18}" srcOrd="1" destOrd="0" parTransId="{0580703B-3689-4214-B99F-2A57CD08131B}" sibTransId="{F7137CE7-3B10-4D9E-92DC-D2CCF3130A9D}"/>
    <dgm:cxn modelId="{484E246B-4FF5-44BF-AA1A-4838F7778549}" type="presOf" srcId="{4C2B8C5C-A6B1-4A8C-906D-F7E6C8072930}" destId="{957575DC-E848-409B-B32B-471498392F81}" srcOrd="0" destOrd="3" presId="urn:microsoft.com/office/officeart/2005/8/layout/vList5"/>
    <dgm:cxn modelId="{8327D793-8430-4101-9285-7C102A330E33}" type="presOf" srcId="{E49E9502-ADC4-43CA-B26D-F6EDBAAB75E3}" destId="{9E47CE5E-80D6-4711-B758-BF50B353EDE0}" srcOrd="0" destOrd="0" presId="urn:microsoft.com/office/officeart/2005/8/layout/vList5"/>
    <dgm:cxn modelId="{6FED4A77-0181-489D-B7B4-84AB8771819E}" type="presOf" srcId="{7B4CFBEE-2DD9-4FA4-AC43-E1B94655784F}" destId="{957575DC-E848-409B-B32B-471498392F81}" srcOrd="0" destOrd="2" presId="urn:microsoft.com/office/officeart/2005/8/layout/vList5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27E7EEFA-BCD3-4640-B60D-344904FFA861}" type="presOf" srcId="{EBF72FC1-60DE-4D9A-BC5B-561A783066FC}" destId="{957575DC-E848-409B-B32B-471498392F81}" srcOrd="0" destOrd="0" presId="urn:microsoft.com/office/officeart/2005/8/layout/vList5"/>
    <dgm:cxn modelId="{BB3AF0FF-3386-406C-8AD0-0BA6FD7C87D9}" type="presParOf" srcId="{4AF2BC04-326E-4973-9FF4-0F1ACFA07687}" destId="{540BA74B-CD17-411D-9345-14C94773218C}" srcOrd="0" destOrd="0" presId="urn:microsoft.com/office/officeart/2005/8/layout/vList5"/>
    <dgm:cxn modelId="{1520B794-FCC0-438F-B169-0F74BA6768BC}" type="presParOf" srcId="{540BA74B-CD17-411D-9345-14C94773218C}" destId="{9E47CE5E-80D6-4711-B758-BF50B353EDE0}" srcOrd="0" destOrd="0" presId="urn:microsoft.com/office/officeart/2005/8/layout/vList5"/>
    <dgm:cxn modelId="{552D1094-1515-47DB-BC76-C8D84A61FD13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default" loCatId="list" qsTypeId="urn:microsoft.com/office/officeart/2005/8/quickstyle/3d2" qsCatId="3D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208106B4-7DF4-4EB0-B824-6CC6BE039AC4}">
      <dgm:prSet phldrT="[Text]" custT="1"/>
      <dgm:spPr/>
      <dgm:t>
        <a:bodyPr/>
        <a:lstStyle/>
        <a:p>
          <a:r>
            <a:rPr lang="bg-BG" sz="1800" smtClean="0"/>
            <a:t>пет публикации в местни и регионални печатни/ електронни издания;</a:t>
          </a:r>
          <a:endParaRPr lang="en-US" sz="1800" dirty="0"/>
        </a:p>
      </dgm:t>
    </dgm:pt>
    <dgm:pt modelId="{CACE4249-6158-4C5A-9F7B-37FFD5EB1452}" type="parTrans" cxnId="{F13D4492-980E-4B58-BD59-9FFD2A794A82}">
      <dgm:prSet/>
      <dgm:spPr/>
      <dgm:t>
        <a:bodyPr/>
        <a:lstStyle/>
        <a:p>
          <a:endParaRPr lang="bg-BG"/>
        </a:p>
      </dgm:t>
    </dgm:pt>
    <dgm:pt modelId="{C7EF5D1A-7893-4534-9155-F9EA98D75977}" type="sibTrans" cxnId="{F13D4492-980E-4B58-BD59-9FFD2A794A82}">
      <dgm:prSet/>
      <dgm:spPr/>
      <dgm:t>
        <a:bodyPr/>
        <a:lstStyle/>
        <a:p>
          <a:endParaRPr lang="bg-BG"/>
        </a:p>
      </dgm:t>
    </dgm:pt>
    <dgm:pt modelId="{E5D88353-75C6-4B23-B491-9F1F88D6EAC4}">
      <dgm:prSet phldrT="[Text]" custT="1"/>
      <dgm:spPr/>
      <dgm:t>
        <a:bodyPr/>
        <a:lstStyle/>
        <a:p>
          <a:r>
            <a:rPr lang="bg-BG" sz="1800" smtClean="0"/>
            <a:t>изработване на рекламни и информационни материали</a:t>
          </a:r>
          <a:endParaRPr lang="en-US" sz="1800" dirty="0"/>
        </a:p>
      </dgm:t>
    </dgm:pt>
    <dgm:pt modelId="{FF515F34-5DE1-42A9-BEEC-3F6FB21B49F8}" type="parTrans" cxnId="{2B35F87D-73D5-4C05-9E21-9B7C3C3F0711}">
      <dgm:prSet/>
      <dgm:spPr/>
      <dgm:t>
        <a:bodyPr/>
        <a:lstStyle/>
        <a:p>
          <a:endParaRPr lang="bg-BG"/>
        </a:p>
      </dgm:t>
    </dgm:pt>
    <dgm:pt modelId="{67ABF755-ECEB-4A46-BD3C-3C86D5DC6F9D}" type="sibTrans" cxnId="{2B35F87D-73D5-4C05-9E21-9B7C3C3F0711}">
      <dgm:prSet/>
      <dgm:spPr/>
      <dgm:t>
        <a:bodyPr/>
        <a:lstStyle/>
        <a:p>
          <a:endParaRPr lang="bg-BG"/>
        </a:p>
      </dgm:t>
    </dgm:pt>
    <dgm:pt modelId="{DE8B8099-44C1-4264-A0AE-CFB9F25D77F8}">
      <dgm:prSet phldrT="[Text]" custT="1"/>
      <dgm:spPr/>
      <dgm:t>
        <a:bodyPr/>
        <a:lstStyle/>
        <a:p>
          <a:r>
            <a:rPr lang="bg-BG" sz="1800" dirty="0" smtClean="0"/>
            <a:t>регулярно поместване на  актуална информация на официалния сайт на Община Хасково относно напредъка по проект, постигнатите цели и очакваните резултати.</a:t>
          </a:r>
          <a:endParaRPr lang="en-US" sz="1800" dirty="0"/>
        </a:p>
      </dgm:t>
    </dgm:pt>
    <dgm:pt modelId="{3B110A8F-0611-4A86-8725-D7225173545E}" type="parTrans" cxnId="{95CA2B3D-2A4D-4C74-ACBC-1DB3E178C188}">
      <dgm:prSet/>
      <dgm:spPr/>
      <dgm:t>
        <a:bodyPr/>
        <a:lstStyle/>
        <a:p>
          <a:endParaRPr lang="bg-BG"/>
        </a:p>
      </dgm:t>
    </dgm:pt>
    <dgm:pt modelId="{F86A4398-1300-4798-80A6-22EFEB14E3DC}" type="sibTrans" cxnId="{95CA2B3D-2A4D-4C74-ACBC-1DB3E178C188}">
      <dgm:prSet/>
      <dgm:spPr/>
      <dgm:t>
        <a:bodyPr/>
        <a:lstStyle/>
        <a:p>
          <a:endParaRPr lang="bg-BG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провеждане на 2 пресконференции- встъпителна и заключителна за проекта и разяснителни кампании в рамките на детските заведения, отговорност за което имат ръководителите по групи;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A8F8B760-B8D3-42DE-B3EE-4D590978CE59}">
      <dgm:prSet phldrT="[Text]" custT="1"/>
      <dgm:spPr/>
      <dgm:t>
        <a:bodyPr/>
        <a:lstStyle/>
        <a:p>
          <a:r>
            <a:rPr lang="bg-BG" sz="1800" dirty="0" smtClean="0"/>
            <a:t>попълване на анкетни карти за отчитане на напредъка по проект, както и ще бъде подготвена и попълвана от участниците специална книга за впечатления;</a:t>
          </a:r>
          <a:endParaRPr lang="en-US" sz="1800" dirty="0"/>
        </a:p>
      </dgm:t>
    </dgm:pt>
    <dgm:pt modelId="{63E431CA-24DD-4145-94E4-6CB51C1901EC}" type="sibTrans" cxnId="{6A6409E1-8F64-464D-9D8A-AFB711D1F145}">
      <dgm:prSet/>
      <dgm:spPr/>
      <dgm:t>
        <a:bodyPr/>
        <a:lstStyle/>
        <a:p>
          <a:endParaRPr lang="bg-BG"/>
        </a:p>
      </dgm:t>
    </dgm:pt>
    <dgm:pt modelId="{2AB0EF0F-75CE-43AE-B570-7AD372043773}" type="parTrans" cxnId="{6A6409E1-8F64-464D-9D8A-AFB711D1F145}">
      <dgm:prSet/>
      <dgm:spPr/>
      <dgm:t>
        <a:bodyPr/>
        <a:lstStyle/>
        <a:p>
          <a:endParaRPr lang="bg-BG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sz="1600" smtClean="0"/>
            <a:t>създаване и поддържане на интернет страница на проекта в социалната мрежа Фейсбук; </a:t>
          </a:r>
          <a:endParaRPr lang="bg-BG" sz="1600" noProof="0" dirty="0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6FF6FA76-CE2F-49F0-A1EB-4C45B07AFF15}" type="pres">
      <dgm:prSet presAssocID="{D9C59A31-46EF-41B1-82A7-9A88DA67297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82F883D9-7300-4685-8B0F-C763109B762B}" type="pres">
      <dgm:prSet presAssocID="{F3328DAE-D551-4AA1-AC70-44C9B776B04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BE6A0BC-9E8F-496B-9C29-98E54477D43F}" type="pres">
      <dgm:prSet presAssocID="{3A7E2712-0422-4978-A96D-B329AD5D00CB}" presName="sibTrans" presStyleCnt="0"/>
      <dgm:spPr/>
      <dgm:t>
        <a:bodyPr/>
        <a:lstStyle/>
        <a:p>
          <a:endParaRPr lang="bg-BG"/>
        </a:p>
      </dgm:t>
    </dgm:pt>
    <dgm:pt modelId="{3AAF3412-3EBD-4D00-AEC8-4DF553915155}" type="pres">
      <dgm:prSet presAssocID="{0D643D07-E590-4A96-9F2E-E4F5CF2ABDB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E3AB0DA-34FF-400A-BFB3-05007B758A41}" type="pres">
      <dgm:prSet presAssocID="{AA427DE5-0D9F-4AF1-A69C-CE8C788636D3}" presName="sibTrans" presStyleCnt="0"/>
      <dgm:spPr/>
      <dgm:t>
        <a:bodyPr/>
        <a:lstStyle/>
        <a:p>
          <a:endParaRPr lang="bg-BG"/>
        </a:p>
      </dgm:t>
    </dgm:pt>
    <dgm:pt modelId="{7DBD376A-6312-49F8-BA92-8CCBDCAC515E}" type="pres">
      <dgm:prSet presAssocID="{208106B4-7DF4-4EB0-B824-6CC6BE039AC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604F997-B1F2-4E7A-A020-6B2FABB6291B}" type="pres">
      <dgm:prSet presAssocID="{C7EF5D1A-7893-4534-9155-F9EA98D75977}" presName="sibTrans" presStyleCnt="0"/>
      <dgm:spPr/>
      <dgm:t>
        <a:bodyPr/>
        <a:lstStyle/>
        <a:p>
          <a:endParaRPr lang="bg-BG"/>
        </a:p>
      </dgm:t>
    </dgm:pt>
    <dgm:pt modelId="{ECFA749B-0946-449F-9E64-28402973B27F}" type="pres">
      <dgm:prSet presAssocID="{A8F8B760-B8D3-42DE-B3EE-4D590978CE5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6257835-5793-4D48-B805-905F483727F2}" type="pres">
      <dgm:prSet presAssocID="{63E431CA-24DD-4145-94E4-6CB51C1901EC}" presName="sibTrans" presStyleCnt="0"/>
      <dgm:spPr/>
      <dgm:t>
        <a:bodyPr/>
        <a:lstStyle/>
        <a:p>
          <a:endParaRPr lang="bg-BG"/>
        </a:p>
      </dgm:t>
    </dgm:pt>
    <dgm:pt modelId="{A6AFCDD6-3214-4E5F-B614-493234EA0967}" type="pres">
      <dgm:prSet presAssocID="{E5D88353-75C6-4B23-B491-9F1F88D6EAC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4510CFD-664F-4EF0-AB68-931F4F14872C}" type="pres">
      <dgm:prSet presAssocID="{67ABF755-ECEB-4A46-BD3C-3C86D5DC6F9D}" presName="sibTrans" presStyleCnt="0"/>
      <dgm:spPr/>
      <dgm:t>
        <a:bodyPr/>
        <a:lstStyle/>
        <a:p>
          <a:endParaRPr lang="bg-BG"/>
        </a:p>
      </dgm:t>
    </dgm:pt>
    <dgm:pt modelId="{75AF250B-C782-4BF8-83F0-7B09F2EAE875}" type="pres">
      <dgm:prSet presAssocID="{DE8B8099-44C1-4264-A0AE-CFB9F25D77F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F13D4492-980E-4B58-BD59-9FFD2A794A82}" srcId="{D9C59A31-46EF-41B1-82A7-9A88DA67297A}" destId="{208106B4-7DF4-4EB0-B824-6CC6BE039AC4}" srcOrd="2" destOrd="0" parTransId="{CACE4249-6158-4C5A-9F7B-37FFD5EB1452}" sibTransId="{C7EF5D1A-7893-4534-9155-F9EA98D75977}"/>
    <dgm:cxn modelId="{2FD55B8B-2717-4DA0-81F5-B3FE7EB53809}" type="presOf" srcId="{DE8B8099-44C1-4264-A0AE-CFB9F25D77F8}" destId="{75AF250B-C782-4BF8-83F0-7B09F2EAE875}" srcOrd="0" destOrd="0" presId="urn:microsoft.com/office/officeart/2005/8/layout/default"/>
    <dgm:cxn modelId="{8DA36A5E-CC9C-496F-AFA3-3A1539F93BB9}" type="presOf" srcId="{208106B4-7DF4-4EB0-B824-6CC6BE039AC4}" destId="{7DBD376A-6312-49F8-BA92-8CCBDCAC515E}" srcOrd="0" destOrd="0" presId="urn:microsoft.com/office/officeart/2005/8/layout/default"/>
    <dgm:cxn modelId="{2B35F87D-73D5-4C05-9E21-9B7C3C3F0711}" srcId="{D9C59A31-46EF-41B1-82A7-9A88DA67297A}" destId="{E5D88353-75C6-4B23-B491-9F1F88D6EAC4}" srcOrd="4" destOrd="0" parTransId="{FF515F34-5DE1-42A9-BEEC-3F6FB21B49F8}" sibTransId="{67ABF755-ECEB-4A46-BD3C-3C86D5DC6F9D}"/>
    <dgm:cxn modelId="{6A6409E1-8F64-464D-9D8A-AFB711D1F145}" srcId="{D9C59A31-46EF-41B1-82A7-9A88DA67297A}" destId="{A8F8B760-B8D3-42DE-B3EE-4D590978CE59}" srcOrd="3" destOrd="0" parTransId="{2AB0EF0F-75CE-43AE-B570-7AD372043773}" sibTransId="{63E431CA-24DD-4145-94E4-6CB51C1901EC}"/>
    <dgm:cxn modelId="{95CA2B3D-2A4D-4C74-ACBC-1DB3E178C188}" srcId="{D9C59A31-46EF-41B1-82A7-9A88DA67297A}" destId="{DE8B8099-44C1-4264-A0AE-CFB9F25D77F8}" srcOrd="5" destOrd="0" parTransId="{3B110A8F-0611-4A86-8725-D7225173545E}" sibTransId="{F86A4398-1300-4798-80A6-22EFEB14E3DC}"/>
    <dgm:cxn modelId="{C9F9B054-027C-408B-A8BF-BA46B81FEABC}" type="presOf" srcId="{E5D88353-75C6-4B23-B491-9F1F88D6EAC4}" destId="{A6AFCDD6-3214-4E5F-B614-493234EA0967}" srcOrd="0" destOrd="0" presId="urn:microsoft.com/office/officeart/2005/8/layout/default"/>
    <dgm:cxn modelId="{8763C6CB-DD2A-455D-BA7F-BC3005FD0D57}" type="presOf" srcId="{F3328DAE-D551-4AA1-AC70-44C9B776B041}" destId="{82F883D9-7300-4685-8B0F-C763109B762B}" srcOrd="0" destOrd="0" presId="urn:microsoft.com/office/officeart/2005/8/layout/default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616D45A5-4C57-4B8C-A4F0-BFE1D419A226}" type="presOf" srcId="{D9C59A31-46EF-41B1-82A7-9A88DA67297A}" destId="{6FF6FA76-CE2F-49F0-A1EB-4C45B07AFF15}" srcOrd="0" destOrd="0" presId="urn:microsoft.com/office/officeart/2005/8/layout/default"/>
    <dgm:cxn modelId="{F94C8104-8C0A-4AAA-843B-0DEDEE8436FB}" type="presOf" srcId="{0D643D07-E590-4A96-9F2E-E4F5CF2ABDBA}" destId="{3AAF3412-3EBD-4D00-AEC8-4DF553915155}" srcOrd="0" destOrd="0" presId="urn:microsoft.com/office/officeart/2005/8/layout/default"/>
    <dgm:cxn modelId="{85DA70C4-A902-45CC-BD9B-FCC6C968F7A5}" type="presOf" srcId="{A8F8B760-B8D3-42DE-B3EE-4D590978CE59}" destId="{ECFA749B-0946-449F-9E64-28402973B27F}" srcOrd="0" destOrd="0" presId="urn:microsoft.com/office/officeart/2005/8/layout/default"/>
    <dgm:cxn modelId="{7B648AD6-D784-4D8E-BD6C-CD909D9BC825}" type="presParOf" srcId="{6FF6FA76-CE2F-49F0-A1EB-4C45B07AFF15}" destId="{82F883D9-7300-4685-8B0F-C763109B762B}" srcOrd="0" destOrd="0" presId="urn:microsoft.com/office/officeart/2005/8/layout/default"/>
    <dgm:cxn modelId="{B9C9EC3A-AC2F-4E76-935D-422F05541E86}" type="presParOf" srcId="{6FF6FA76-CE2F-49F0-A1EB-4C45B07AFF15}" destId="{CBE6A0BC-9E8F-496B-9C29-98E54477D43F}" srcOrd="1" destOrd="0" presId="urn:microsoft.com/office/officeart/2005/8/layout/default"/>
    <dgm:cxn modelId="{81E51DBE-1C1C-41BC-A7D1-64AD44147831}" type="presParOf" srcId="{6FF6FA76-CE2F-49F0-A1EB-4C45B07AFF15}" destId="{3AAF3412-3EBD-4D00-AEC8-4DF553915155}" srcOrd="2" destOrd="0" presId="urn:microsoft.com/office/officeart/2005/8/layout/default"/>
    <dgm:cxn modelId="{06236409-2B63-4961-A1A3-D780043FF789}" type="presParOf" srcId="{6FF6FA76-CE2F-49F0-A1EB-4C45B07AFF15}" destId="{3E3AB0DA-34FF-400A-BFB3-05007B758A41}" srcOrd="3" destOrd="0" presId="urn:microsoft.com/office/officeart/2005/8/layout/default"/>
    <dgm:cxn modelId="{57D0417F-368F-4FD2-A0F7-56D26E57A9C9}" type="presParOf" srcId="{6FF6FA76-CE2F-49F0-A1EB-4C45B07AFF15}" destId="{7DBD376A-6312-49F8-BA92-8CCBDCAC515E}" srcOrd="4" destOrd="0" presId="urn:microsoft.com/office/officeart/2005/8/layout/default"/>
    <dgm:cxn modelId="{01AE97AA-46F4-4CF0-9767-B11095AD1C27}" type="presParOf" srcId="{6FF6FA76-CE2F-49F0-A1EB-4C45B07AFF15}" destId="{0604F997-B1F2-4E7A-A020-6B2FABB6291B}" srcOrd="5" destOrd="0" presId="urn:microsoft.com/office/officeart/2005/8/layout/default"/>
    <dgm:cxn modelId="{AC04A255-15FE-418E-B606-91453240C710}" type="presParOf" srcId="{6FF6FA76-CE2F-49F0-A1EB-4C45B07AFF15}" destId="{ECFA749B-0946-449F-9E64-28402973B27F}" srcOrd="6" destOrd="0" presId="urn:microsoft.com/office/officeart/2005/8/layout/default"/>
    <dgm:cxn modelId="{9E221474-03EA-4A8D-97C1-34312E6063A5}" type="presParOf" srcId="{6FF6FA76-CE2F-49F0-A1EB-4C45B07AFF15}" destId="{F6257835-5793-4D48-B805-905F483727F2}" srcOrd="7" destOrd="0" presId="urn:microsoft.com/office/officeart/2005/8/layout/default"/>
    <dgm:cxn modelId="{A6A65192-EB6B-44A8-AE78-8837CC0BD0E6}" type="presParOf" srcId="{6FF6FA76-CE2F-49F0-A1EB-4C45B07AFF15}" destId="{A6AFCDD6-3214-4E5F-B614-493234EA0967}" srcOrd="8" destOrd="0" presId="urn:microsoft.com/office/officeart/2005/8/layout/default"/>
    <dgm:cxn modelId="{4F597071-21E0-418C-ABC3-983F1C017510}" type="presParOf" srcId="{6FF6FA76-CE2F-49F0-A1EB-4C45B07AFF15}" destId="{64510CFD-664F-4EF0-AB68-931F4F14872C}" srcOrd="9" destOrd="0" presId="urn:microsoft.com/office/officeart/2005/8/layout/default"/>
    <dgm:cxn modelId="{181B75C0-FBCA-451F-B9CB-71CCAFACA408}" type="presParOf" srcId="{6FF6FA76-CE2F-49F0-A1EB-4C45B07AFF15}" destId="{75AF250B-C782-4BF8-83F0-7B09F2EAE87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Подобряване на  умения за работа в мултикултурна среда за педагогически специалисти от детските градини, включени в проекта.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A5FA9EDE-2353-4773-9B41-F05262A9C86E}" type="presOf" srcId="{EBF72FC1-60DE-4D9A-BC5B-561A783066FC}" destId="{957575DC-E848-409B-B32B-471498392F81}" srcOrd="0" destOrd="0" presId="urn:microsoft.com/office/officeart/2005/8/layout/vList5"/>
    <dgm:cxn modelId="{7DDB6B0B-9CC9-40C6-AF9F-2A7706979B5A}" type="presOf" srcId="{FF723CD2-FB66-4FEC-9A70-AF2D52EEEEF8}" destId="{4AF2BC04-326E-4973-9FF4-0F1ACFA07687}" srcOrd="0" destOrd="0" presId="urn:microsoft.com/office/officeart/2005/8/layout/vList5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93D3E2B7-B905-4C96-8C2D-0B1EF40B3719}" type="presOf" srcId="{E49E9502-ADC4-43CA-B26D-F6EDBAAB75E3}" destId="{9E47CE5E-80D6-4711-B758-BF50B353EDE0}" srcOrd="0" destOrd="0" presId="urn:microsoft.com/office/officeart/2005/8/layout/vList5"/>
    <dgm:cxn modelId="{AA5484CD-4E62-4DD1-8BD4-E133C3C80AFB}" type="presParOf" srcId="{4AF2BC04-326E-4973-9FF4-0F1ACFA07687}" destId="{540BA74B-CD17-411D-9345-14C94773218C}" srcOrd="0" destOrd="0" presId="urn:microsoft.com/office/officeart/2005/8/layout/vList5"/>
    <dgm:cxn modelId="{F86CE411-CECF-4F6F-840C-086C33D9C030}" type="presParOf" srcId="{540BA74B-CD17-411D-9345-14C94773218C}" destId="{9E47CE5E-80D6-4711-B758-BF50B353EDE0}" srcOrd="0" destOrd="0" presId="urn:microsoft.com/office/officeart/2005/8/layout/vList5"/>
    <dgm:cxn modelId="{549E919B-31FE-4378-8678-D00EBD37AE9F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27BCB-4032-4736-AEA6-5341F030DE99}">
      <dsp:nvSpPr>
        <dsp:cNvPr id="0" name=""/>
        <dsp:cNvSpPr/>
      </dsp:nvSpPr>
      <dsp:spPr>
        <a:xfrm>
          <a:off x="0" y="1157726"/>
          <a:ext cx="98298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1CA9A4-77AF-4237-B8F9-CAD97170ACA1}">
      <dsp:nvSpPr>
        <dsp:cNvPr id="0" name=""/>
        <dsp:cNvSpPr/>
      </dsp:nvSpPr>
      <dsp:spPr>
        <a:xfrm>
          <a:off x="491490" y="42815"/>
          <a:ext cx="6880860" cy="16462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080" tIns="0" rIns="26008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Проектът </a:t>
          </a:r>
          <a:r>
            <a:rPr lang="bg-BG" sz="1600" kern="1200" dirty="0" smtClean="0"/>
            <a:t>„Равни в старта” </a:t>
          </a:r>
          <a:r>
            <a:rPr lang="ru-RU" sz="1600" kern="1200" dirty="0" smtClean="0"/>
            <a:t>се осъществява от Община Хасково, като се предвижда дейностите да бъдат реализирани  в осем детски градини на територията на град Хасково.</a:t>
          </a:r>
          <a:endParaRPr lang="bg-BG" sz="1600" kern="1200" noProof="0" dirty="0"/>
        </a:p>
      </dsp:txBody>
      <dsp:txXfrm>
        <a:off x="571854" y="123179"/>
        <a:ext cx="6720132" cy="1485542"/>
      </dsp:txXfrm>
    </dsp:sp>
    <dsp:sp modelId="{468F7632-B4A6-4223-816F-85B8F76E66DC}">
      <dsp:nvSpPr>
        <dsp:cNvPr id="0" name=""/>
        <dsp:cNvSpPr/>
      </dsp:nvSpPr>
      <dsp:spPr>
        <a:xfrm>
          <a:off x="0" y="3323045"/>
          <a:ext cx="98298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10997-EC5C-41E3-A8A7-F1FA34F96E8A}">
      <dsp:nvSpPr>
        <dsp:cNvPr id="0" name=""/>
        <dsp:cNvSpPr/>
      </dsp:nvSpPr>
      <dsp:spPr>
        <a:xfrm>
          <a:off x="491490" y="2259326"/>
          <a:ext cx="6880860" cy="159507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080" tIns="0" rIns="26008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dirty="0" smtClean="0"/>
            <a:t>Основна цел на проекта е да допринесе за запазването и развитието на културната идентичност на етническите малцинства  и  за утвърждаване на културното многообразие като фактор  за развитие  на  позитивна  образователна среда.          </a:t>
          </a:r>
          <a:endParaRPr lang="en-US" sz="1600" kern="1200" dirty="0"/>
        </a:p>
      </dsp:txBody>
      <dsp:txXfrm>
        <a:off x="569355" y="2337191"/>
        <a:ext cx="6725130" cy="14393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Подпомагане процеса на социална интеграция на децата от етнически малцинства, на които предстои да постъпят в 1 клас. </a:t>
          </a:r>
          <a:endParaRPr lang="bg-BG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Преодоляване на езиковата бариера и засилване мотивацията им за участие в образователния процес. </a:t>
          </a:r>
          <a:endParaRPr lang="bg-BG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Осигуряване на възможност за адаптиране към новите изисквания при постъпване в първи клас.</a:t>
          </a:r>
          <a:endParaRPr lang="bg-BG" sz="21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Взаимно опознаване на различните култури чрез творчески и социализиращи  дейности. </a:t>
          </a:r>
          <a:endParaRPr lang="bg-BG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smtClean="0"/>
            <a:t>Развитие на творческите способности на децата и социалните им умения, развитие на уменията им в приложната дейност и изкуства;</a:t>
          </a:r>
          <a:endParaRPr lang="bg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По- добро познаване на традициите на различните етнически и културни общности в квартала, града и региона.</a:t>
          </a:r>
          <a:endParaRPr lang="bg-BG" sz="21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629D8-50C3-4005-8F7C-556B054A7016}">
      <dsp:nvSpPr>
        <dsp:cNvPr id="0" name=""/>
        <dsp:cNvSpPr/>
      </dsp:nvSpPr>
      <dsp:spPr>
        <a:xfrm>
          <a:off x="256423" y="120890"/>
          <a:ext cx="3437769" cy="4009294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2136B-D64A-4C9E-96C2-A1C634A00D07}">
      <dsp:nvSpPr>
        <dsp:cNvPr id="0" name=""/>
        <dsp:cNvSpPr/>
      </dsp:nvSpPr>
      <dsp:spPr>
        <a:xfrm>
          <a:off x="1929919" y="142881"/>
          <a:ext cx="9067789" cy="40092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dirty="0" smtClean="0"/>
            <a:t>„Шарено петле"- </a:t>
          </a:r>
          <a:r>
            <a:rPr lang="bg-BG" sz="1600" kern="1200" dirty="0" smtClean="0"/>
            <a:t>художествени и творчески дейности, изучаващи и популяризащи културното наследство на етническите общности в региона- носии, накити, утилитарно изкуство, архитектура, занаяти и др.</a:t>
          </a:r>
          <a:endParaRPr lang="bg-BG" sz="1600" kern="1200" noProof="0" dirty="0"/>
        </a:p>
      </dsp:txBody>
      <dsp:txXfrm>
        <a:off x="1929919" y="142881"/>
        <a:ext cx="9067789" cy="851974"/>
      </dsp:txXfrm>
    </dsp:sp>
    <dsp:sp modelId="{055806AC-3F69-4DDD-90D3-670E7335658D}">
      <dsp:nvSpPr>
        <dsp:cNvPr id="0" name=""/>
        <dsp:cNvSpPr/>
      </dsp:nvSpPr>
      <dsp:spPr>
        <a:xfrm>
          <a:off x="501310" y="994856"/>
          <a:ext cx="2956854" cy="2956854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7C4E1-B715-45FE-8A67-7111346E637F}">
      <dsp:nvSpPr>
        <dsp:cNvPr id="0" name=""/>
        <dsp:cNvSpPr/>
      </dsp:nvSpPr>
      <dsp:spPr>
        <a:xfrm>
          <a:off x="1979737" y="994856"/>
          <a:ext cx="8968153" cy="29568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dirty="0" smtClean="0"/>
            <a:t>„</a:t>
          </a:r>
          <a:r>
            <a:rPr lang="bg-BG" sz="1600" b="1" kern="1200" dirty="0" smtClean="0"/>
            <a:t>Разкажи ми, петльо” </a:t>
          </a:r>
          <a:r>
            <a:rPr lang="bg-BG" sz="1600" kern="1200" dirty="0" smtClean="0"/>
            <a:t>Изработване на кукли, декори и куклени представления, с помощта на които се изучават особеностите и традициите на различните общности в региона.</a:t>
          </a:r>
          <a:endParaRPr lang="en-US" sz="1600" kern="1200" dirty="0"/>
        </a:p>
      </dsp:txBody>
      <dsp:txXfrm>
        <a:off x="1979737" y="994856"/>
        <a:ext cx="8968153" cy="851974"/>
      </dsp:txXfrm>
    </dsp:sp>
    <dsp:sp modelId="{EC5F07D8-39E6-4877-8D34-9FDECADB90A7}">
      <dsp:nvSpPr>
        <dsp:cNvPr id="0" name=""/>
        <dsp:cNvSpPr/>
      </dsp:nvSpPr>
      <dsp:spPr>
        <a:xfrm>
          <a:off x="1027530" y="1846831"/>
          <a:ext cx="1904414" cy="1904414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7E9C7A-9BE8-4502-81D4-5E29358A2A8F}">
      <dsp:nvSpPr>
        <dsp:cNvPr id="0" name=""/>
        <dsp:cNvSpPr/>
      </dsp:nvSpPr>
      <dsp:spPr>
        <a:xfrm>
          <a:off x="1979737" y="1846831"/>
          <a:ext cx="8968153" cy="19044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dirty="0" smtClean="0"/>
            <a:t>„Щипка захар”. </a:t>
          </a:r>
          <a:r>
            <a:rPr lang="bg-BG" sz="1800" kern="1200" dirty="0" smtClean="0"/>
            <a:t>Изучаване и практикуване на специфичната кухня на етническите общности  в региона.</a:t>
          </a:r>
          <a:endParaRPr lang="en-US" sz="1800" kern="1200" dirty="0"/>
        </a:p>
      </dsp:txBody>
      <dsp:txXfrm>
        <a:off x="1979737" y="1846831"/>
        <a:ext cx="8968153" cy="851974"/>
      </dsp:txXfrm>
    </dsp:sp>
    <dsp:sp modelId="{1CAFF763-CC71-493B-94FD-00587EC2B720}">
      <dsp:nvSpPr>
        <dsp:cNvPr id="0" name=""/>
        <dsp:cNvSpPr/>
      </dsp:nvSpPr>
      <dsp:spPr>
        <a:xfrm>
          <a:off x="1553750" y="2698806"/>
          <a:ext cx="851974" cy="851974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3D1CDA-339C-41B0-9E89-00B48A95EC8B}">
      <dsp:nvSpPr>
        <dsp:cNvPr id="0" name=""/>
        <dsp:cNvSpPr/>
      </dsp:nvSpPr>
      <dsp:spPr>
        <a:xfrm>
          <a:off x="1979737" y="2698806"/>
          <a:ext cx="8968153" cy="8519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dirty="0" smtClean="0"/>
            <a:t>„1,2,3… старт!”- </a:t>
          </a:r>
          <a:r>
            <a:rPr lang="bg-BG" sz="1800" kern="1200" dirty="0" smtClean="0"/>
            <a:t>упражняване на занимателни спортни дейности, запознаване с игрите на нашите предци от различни етнически общности.</a:t>
          </a:r>
          <a:endParaRPr lang="en-US" sz="1800" kern="1200" dirty="0"/>
        </a:p>
      </dsp:txBody>
      <dsp:txXfrm>
        <a:off x="1979737" y="2698806"/>
        <a:ext cx="8968153" cy="85197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dirty="0" smtClean="0"/>
            <a:t>Представяне пред обществеността на постигнатите резултати от децата от изпълнението на Дейност 3;</a:t>
          </a:r>
          <a:endParaRPr lang="bg-BG" sz="1600" kern="1200" dirty="0">
            <a:solidFill>
              <a:srgbClr val="FF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smtClean="0"/>
            <a:t>Развитие на творческия потенциал и социалните умения на децата, включително представяне пред публика;</a:t>
          </a:r>
          <a:endParaRPr lang="bg-BG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dirty="0" smtClean="0"/>
            <a:t>Развитие на приятелство, толерантност, по-добро адаптиране към ролята на бъдещи първокласници, създаване на позитивна приемаща среда  сред децата;</a:t>
          </a:r>
          <a:endParaRPr lang="bg-B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smtClean="0"/>
            <a:t>Взаимно обогатяване на знанията за различните култури чрез и публични културни и спортни  прояви; </a:t>
          </a:r>
          <a:endParaRPr lang="bg-BG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dirty="0" smtClean="0"/>
            <a:t>Създаване на празничен календар с изяви на деца от различен етнически произход.</a:t>
          </a:r>
          <a:endParaRPr lang="bg-BG" sz="16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9E5CB-17B0-4F95-9419-DDB2138D3F36}">
      <dsp:nvSpPr>
        <dsp:cNvPr id="0" name=""/>
        <dsp:cNvSpPr/>
      </dsp:nvSpPr>
      <dsp:spPr>
        <a:xfrm>
          <a:off x="0" y="30032"/>
          <a:ext cx="10761785" cy="954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dirty="0" smtClean="0"/>
            <a:t>Провеждане пред обществеността на Община Хасково  на 2 изложби с произведения на децата, включени в дейностите;</a:t>
          </a:r>
          <a:endParaRPr lang="bg-BG" sz="1600" kern="1200" noProof="0" dirty="0"/>
        </a:p>
      </dsp:txBody>
      <dsp:txXfrm>
        <a:off x="46606" y="76638"/>
        <a:ext cx="10668573" cy="861508"/>
      </dsp:txXfrm>
    </dsp:sp>
    <dsp:sp modelId="{5496B419-147B-46CC-9EA9-A7B59E429342}">
      <dsp:nvSpPr>
        <dsp:cNvPr id="0" name=""/>
        <dsp:cNvSpPr/>
      </dsp:nvSpPr>
      <dsp:spPr>
        <a:xfrm>
          <a:off x="0" y="1131632"/>
          <a:ext cx="10761785" cy="95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dirty="0" smtClean="0"/>
            <a:t>Организиране и провеждане на 2 представления пред родители, граждани и институции на Община Хасково с включени драматизации, куклени етюди и др. сценични изяви;</a:t>
          </a:r>
          <a:endParaRPr lang="en-US" sz="1600" kern="1200" dirty="0"/>
        </a:p>
      </dsp:txBody>
      <dsp:txXfrm>
        <a:off x="46606" y="1178238"/>
        <a:ext cx="10668573" cy="861508"/>
      </dsp:txXfrm>
    </dsp:sp>
    <dsp:sp modelId="{ECB02412-A444-484E-8B28-6CF7D3BDAD35}">
      <dsp:nvSpPr>
        <dsp:cNvPr id="0" name=""/>
        <dsp:cNvSpPr/>
      </dsp:nvSpPr>
      <dsp:spPr>
        <a:xfrm>
          <a:off x="0" y="2233232"/>
          <a:ext cx="10761785" cy="954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Организиране и провеждане на 2 спортни празника. Празниците ще са  специално фокусирани върху представяне на спортните игри от миналото на различните етнически общности. Участие в игрите ще вземат и родители и близки на децата. </a:t>
          </a:r>
          <a:endParaRPr lang="en-US" sz="1800" kern="1200" dirty="0"/>
        </a:p>
      </dsp:txBody>
      <dsp:txXfrm>
        <a:off x="46606" y="2279838"/>
        <a:ext cx="10668573" cy="86150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dirty="0" smtClean="0"/>
            <a:t>Осигуряване на възможност за летни занимания и подкрепа във възпитателните усилия на семействата на деца от различни етнически общности;</a:t>
          </a:r>
          <a:endParaRPr lang="bg-BG" sz="1600" kern="1200" dirty="0">
            <a:solidFill>
              <a:srgbClr val="FF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smtClean="0"/>
            <a:t>Подготовка на деца от предучилищна възраст  за постъпване в първи клас;</a:t>
          </a:r>
          <a:endParaRPr lang="bg-BG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smtClean="0"/>
            <a:t>По-лесно адаптиране на децата от етнически групи заедно с техни връстници към училищната среда, адаптиране към училището като институция;</a:t>
          </a:r>
          <a:endParaRPr lang="bg-BG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dirty="0" smtClean="0"/>
            <a:t>Преодоляване по-леко училищния стрес, съпровождащ промените при постъпване на училище;</a:t>
          </a:r>
          <a:endParaRPr lang="bg-B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600" kern="1200" dirty="0" smtClean="0"/>
            <a:t>По-добро усвояване на българския език за децата, за които той не е майчин.</a:t>
          </a:r>
          <a:endParaRPr lang="bg-BG" sz="16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6F9651-F5E4-489D-8F4D-4E62FD40676A}">
      <dsp:nvSpPr>
        <dsp:cNvPr id="0" name=""/>
        <dsp:cNvSpPr/>
      </dsp:nvSpPr>
      <dsp:spPr>
        <a:xfrm>
          <a:off x="642585" y="1466"/>
          <a:ext cx="1465180" cy="146518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D6C9E9A-9772-4A67-A6C6-097C5DC74772}">
      <dsp:nvSpPr>
        <dsp:cNvPr id="0" name=""/>
        <dsp:cNvSpPr/>
      </dsp:nvSpPr>
      <dsp:spPr>
        <a:xfrm>
          <a:off x="1375176" y="1466"/>
          <a:ext cx="7817276" cy="146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5720" rIns="0" bIns="4572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kern="1200" dirty="0" smtClean="0"/>
            <a:t>Повишена мотивация за включване в образователната система и по-добра адаптация както към образователната среда, така и в последствие към обществото като цяло.</a:t>
          </a:r>
          <a:endParaRPr lang="bg-BG" sz="2000" kern="1200" noProof="0" dirty="0"/>
        </a:p>
      </dsp:txBody>
      <dsp:txXfrm>
        <a:off x="1375176" y="1466"/>
        <a:ext cx="7817276" cy="1465180"/>
      </dsp:txXfrm>
    </dsp:sp>
    <dsp:sp modelId="{1BC3DB92-92EE-41CB-A1B0-856A71C78239}">
      <dsp:nvSpPr>
        <dsp:cNvPr id="0" name=""/>
        <dsp:cNvSpPr/>
      </dsp:nvSpPr>
      <dsp:spPr>
        <a:xfrm>
          <a:off x="642585" y="1466647"/>
          <a:ext cx="1465180" cy="146518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628932D-E980-40A3-B59E-C523B738704B}">
      <dsp:nvSpPr>
        <dsp:cNvPr id="0" name=""/>
        <dsp:cNvSpPr/>
      </dsp:nvSpPr>
      <dsp:spPr>
        <a:xfrm>
          <a:off x="1375176" y="1466647"/>
          <a:ext cx="7817276" cy="146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/>
            <a:t>Стимулира децата от малцинствени общности да бъдат равнопоставени участници в образователната система, поощрява техните усилия чрез разнообразни дейности, стимулира техните знания и умения</a:t>
          </a:r>
          <a:endParaRPr lang="bg-BG" sz="2000" kern="1200" noProof="0" dirty="0"/>
        </a:p>
      </dsp:txBody>
      <dsp:txXfrm>
        <a:off x="1375176" y="1466647"/>
        <a:ext cx="7817276" cy="1465180"/>
      </dsp:txXfrm>
    </dsp:sp>
    <dsp:sp modelId="{7E263C43-82F6-400C-AA7B-DE9E331D3441}">
      <dsp:nvSpPr>
        <dsp:cNvPr id="0" name=""/>
        <dsp:cNvSpPr/>
      </dsp:nvSpPr>
      <dsp:spPr>
        <a:xfrm>
          <a:off x="642585" y="2931827"/>
          <a:ext cx="1465180" cy="146518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5DFFC0D-1DDD-4215-8DFD-1FA692383D4F}">
      <dsp:nvSpPr>
        <dsp:cNvPr id="0" name=""/>
        <dsp:cNvSpPr/>
      </dsp:nvSpPr>
      <dsp:spPr>
        <a:xfrm>
          <a:off x="1375176" y="2931827"/>
          <a:ext cx="7817276" cy="146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/>
            <a:t>Развива сътрудничеството, толерантността и приемането чрез участие в съвместни дейности на деца от различни етноси- български, ромски, турски и други</a:t>
          </a:r>
          <a:endParaRPr lang="bg-BG" sz="2000" kern="1200" noProof="0" dirty="0"/>
        </a:p>
      </dsp:txBody>
      <dsp:txXfrm>
        <a:off x="1375176" y="2931827"/>
        <a:ext cx="7817276" cy="1465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ABCB9-3F4E-4805-B647-479E96D70F7B}">
      <dsp:nvSpPr>
        <dsp:cNvPr id="0" name=""/>
        <dsp:cNvSpPr/>
      </dsp:nvSpPr>
      <dsp:spPr>
        <a:xfrm rot="5400000">
          <a:off x="-257365" y="260401"/>
          <a:ext cx="1715770" cy="120103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500" kern="1200" dirty="0" smtClean="0"/>
            <a:t>1</a:t>
          </a:r>
          <a:endParaRPr lang="en-US" sz="3500" kern="1200" dirty="0"/>
        </a:p>
      </dsp:txBody>
      <dsp:txXfrm rot="-5400000">
        <a:off x="1" y="603556"/>
        <a:ext cx="1201039" cy="514731"/>
      </dsp:txXfrm>
    </dsp:sp>
    <dsp:sp modelId="{9104FE09-DE64-42D9-BF1E-6270E4364A54}">
      <dsp:nvSpPr>
        <dsp:cNvPr id="0" name=""/>
        <dsp:cNvSpPr/>
      </dsp:nvSpPr>
      <dsp:spPr>
        <a:xfrm rot="5400000">
          <a:off x="4341050" y="-3136975"/>
          <a:ext cx="1115250" cy="73952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300" kern="1200" dirty="0" smtClean="0"/>
            <a:t>Организация и управление на проекта</a:t>
          </a:r>
          <a:endParaRPr lang="en-US" sz="2300" i="1" kern="1200" dirty="0"/>
        </a:p>
      </dsp:txBody>
      <dsp:txXfrm rot="-5400000">
        <a:off x="1201039" y="57478"/>
        <a:ext cx="7340830" cy="1006366"/>
      </dsp:txXfrm>
    </dsp:sp>
    <dsp:sp modelId="{D2F91C27-DD95-4860-AA6B-EE7B62D69D85}">
      <dsp:nvSpPr>
        <dsp:cNvPr id="0" name=""/>
        <dsp:cNvSpPr/>
      </dsp:nvSpPr>
      <dsp:spPr>
        <a:xfrm rot="5400000">
          <a:off x="-257365" y="1783399"/>
          <a:ext cx="1715770" cy="1201039"/>
        </a:xfrm>
        <a:prstGeom prst="chevron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1356225"/>
              <a:satOff val="-828"/>
              <a:lumOff val="323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500" kern="1200" dirty="0" smtClean="0"/>
            <a:t>2</a:t>
          </a:r>
          <a:endParaRPr lang="en-US" sz="3500" kern="1200" dirty="0"/>
        </a:p>
      </dsp:txBody>
      <dsp:txXfrm rot="-5400000">
        <a:off x="1" y="2126554"/>
        <a:ext cx="1201039" cy="514731"/>
      </dsp:txXfrm>
    </dsp:sp>
    <dsp:sp modelId="{E52CDD8F-B7C8-4844-AF10-5E37A920B8FB}">
      <dsp:nvSpPr>
        <dsp:cNvPr id="0" name=""/>
        <dsp:cNvSpPr/>
      </dsp:nvSpPr>
      <dsp:spPr>
        <a:xfrm rot="5400000">
          <a:off x="4341050" y="-1613976"/>
          <a:ext cx="1115250" cy="73952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1356225"/>
              <a:satOff val="-828"/>
              <a:lumOff val="323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bg-BG" sz="2300" kern="1200" dirty="0" smtClean="0">
              <a:solidFill>
                <a:schemeClr val="tx1"/>
              </a:solidFill>
            </a:rPr>
            <a:t>Дейност за информиране и публичност по проекта</a:t>
          </a:r>
          <a:endParaRPr lang="en-US" sz="2300" kern="1200" dirty="0">
            <a:solidFill>
              <a:schemeClr val="tx1"/>
            </a:solidFill>
          </a:endParaRPr>
        </a:p>
      </dsp:txBody>
      <dsp:txXfrm rot="-5400000">
        <a:off x="1201039" y="1580477"/>
        <a:ext cx="7340830" cy="1006366"/>
      </dsp:txXfrm>
    </dsp:sp>
    <dsp:sp modelId="{C0ACD52D-D9D0-4A1A-89E6-48DA8EB15BA3}">
      <dsp:nvSpPr>
        <dsp:cNvPr id="0" name=""/>
        <dsp:cNvSpPr/>
      </dsp:nvSpPr>
      <dsp:spPr>
        <a:xfrm rot="5400000">
          <a:off x="-257365" y="3306398"/>
          <a:ext cx="1715770" cy="1201039"/>
        </a:xfrm>
        <a:prstGeom prst="chevron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500" kern="1200" dirty="0" smtClean="0"/>
            <a:t>3</a:t>
          </a:r>
          <a:endParaRPr lang="en-US" sz="3500" kern="1200" dirty="0"/>
        </a:p>
      </dsp:txBody>
      <dsp:txXfrm rot="-5400000">
        <a:off x="1" y="3649553"/>
        <a:ext cx="1201039" cy="514731"/>
      </dsp:txXfrm>
    </dsp:sp>
    <dsp:sp modelId="{DD12793B-8B29-4BB2-97C5-4B8E08E06B18}">
      <dsp:nvSpPr>
        <dsp:cNvPr id="0" name=""/>
        <dsp:cNvSpPr/>
      </dsp:nvSpPr>
      <dsp:spPr>
        <a:xfrm rot="5400000">
          <a:off x="4341050" y="-90978"/>
          <a:ext cx="1115250" cy="73952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300" kern="1200" dirty="0" smtClean="0"/>
            <a:t>Конференции, обучения, семинари, кръгли маси </a:t>
          </a:r>
          <a:endParaRPr lang="en-US" sz="2300" i="1" kern="1200" dirty="0"/>
        </a:p>
      </dsp:txBody>
      <dsp:txXfrm rot="-5400000">
        <a:off x="1201039" y="3103475"/>
        <a:ext cx="7340830" cy="10063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ABCB9-3F4E-4805-B647-479E96D70F7B}">
      <dsp:nvSpPr>
        <dsp:cNvPr id="0" name=""/>
        <dsp:cNvSpPr/>
      </dsp:nvSpPr>
      <dsp:spPr>
        <a:xfrm rot="5400000">
          <a:off x="-226476" y="228923"/>
          <a:ext cx="1509842" cy="10568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kern="1200" dirty="0" smtClean="0"/>
            <a:t>4</a:t>
          </a:r>
          <a:endParaRPr lang="en-US" sz="3100" kern="1200" dirty="0"/>
        </a:p>
      </dsp:txBody>
      <dsp:txXfrm rot="-5400000">
        <a:off x="1" y="530892"/>
        <a:ext cx="1056889" cy="452953"/>
      </dsp:txXfrm>
    </dsp:sp>
    <dsp:sp modelId="{9104FE09-DE64-42D9-BF1E-6270E4364A54}">
      <dsp:nvSpPr>
        <dsp:cNvPr id="0" name=""/>
        <dsp:cNvSpPr/>
      </dsp:nvSpPr>
      <dsp:spPr>
        <a:xfrm rot="5400000">
          <a:off x="4335902" y="-3276565"/>
          <a:ext cx="981397" cy="7539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900" kern="1200" dirty="0" smtClean="0"/>
            <a:t>Първи клас, здравей!” Допълнително обучение по български език  за деца, за които българският език не е майчин.</a:t>
          </a:r>
          <a:endParaRPr lang="en-US" sz="1900" i="1" kern="1200" dirty="0"/>
        </a:p>
      </dsp:txBody>
      <dsp:txXfrm rot="-5400000">
        <a:off x="1056890" y="50355"/>
        <a:ext cx="7491514" cy="885581"/>
      </dsp:txXfrm>
    </dsp:sp>
    <dsp:sp modelId="{D2F91C27-DD95-4860-AA6B-EE7B62D69D85}">
      <dsp:nvSpPr>
        <dsp:cNvPr id="0" name=""/>
        <dsp:cNvSpPr/>
      </dsp:nvSpPr>
      <dsp:spPr>
        <a:xfrm rot="5400000">
          <a:off x="-226476" y="1594645"/>
          <a:ext cx="1509842" cy="1056889"/>
        </a:xfrm>
        <a:prstGeom prst="chevron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904150"/>
              <a:satOff val="-552"/>
              <a:lumOff val="215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kern="1200" dirty="0" smtClean="0"/>
            <a:t>5</a:t>
          </a:r>
          <a:endParaRPr lang="en-US" sz="3100" kern="1200" dirty="0"/>
        </a:p>
      </dsp:txBody>
      <dsp:txXfrm rot="-5400000">
        <a:off x="1" y="1896614"/>
        <a:ext cx="1056889" cy="452953"/>
      </dsp:txXfrm>
    </dsp:sp>
    <dsp:sp modelId="{E52CDD8F-B7C8-4844-AF10-5E37A920B8FB}">
      <dsp:nvSpPr>
        <dsp:cNvPr id="0" name=""/>
        <dsp:cNvSpPr/>
      </dsp:nvSpPr>
      <dsp:spPr>
        <a:xfrm rot="5400000">
          <a:off x="4335902" y="-1910843"/>
          <a:ext cx="981397" cy="7539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904150"/>
              <a:satOff val="-552"/>
              <a:lumOff val="215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bg-BG" sz="1900" kern="1200" dirty="0" smtClean="0"/>
            <a:t>Шарено петле“- извънкласни дейности в детски градини на Община Хасково със съдържателни елементи на интеркултурното образование.</a:t>
          </a:r>
          <a:endParaRPr lang="en-US" sz="1900" kern="1200" dirty="0"/>
        </a:p>
      </dsp:txBody>
      <dsp:txXfrm rot="-5400000">
        <a:off x="1056890" y="1416077"/>
        <a:ext cx="7491514" cy="885581"/>
      </dsp:txXfrm>
    </dsp:sp>
    <dsp:sp modelId="{C0ACD52D-D9D0-4A1A-89E6-48DA8EB15BA3}">
      <dsp:nvSpPr>
        <dsp:cNvPr id="0" name=""/>
        <dsp:cNvSpPr/>
      </dsp:nvSpPr>
      <dsp:spPr>
        <a:xfrm rot="5400000">
          <a:off x="-226476" y="2960366"/>
          <a:ext cx="1509842" cy="1056889"/>
        </a:xfrm>
        <a:prstGeom prst="chevron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1808300"/>
              <a:satOff val="-1104"/>
              <a:lumOff val="431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kern="1200" dirty="0" smtClean="0"/>
            <a:t>6</a:t>
          </a:r>
          <a:endParaRPr lang="en-US" sz="3100" kern="1200" dirty="0"/>
        </a:p>
      </dsp:txBody>
      <dsp:txXfrm rot="-5400000">
        <a:off x="1" y="3262335"/>
        <a:ext cx="1056889" cy="452953"/>
      </dsp:txXfrm>
    </dsp:sp>
    <dsp:sp modelId="{DD12793B-8B29-4BB2-97C5-4B8E08E06B18}">
      <dsp:nvSpPr>
        <dsp:cNvPr id="0" name=""/>
        <dsp:cNvSpPr/>
      </dsp:nvSpPr>
      <dsp:spPr>
        <a:xfrm rot="5400000">
          <a:off x="4335902" y="-545121"/>
          <a:ext cx="981397" cy="7539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1808300"/>
              <a:satOff val="-1104"/>
              <a:lumOff val="431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900" kern="1200" dirty="0" smtClean="0"/>
            <a:t>Съвместни спортни празници и културни събития</a:t>
          </a:r>
          <a:endParaRPr lang="en-US" sz="1900" i="1" kern="1200" dirty="0"/>
        </a:p>
      </dsp:txBody>
      <dsp:txXfrm rot="-5400000">
        <a:off x="1056890" y="2781799"/>
        <a:ext cx="7491514" cy="885581"/>
      </dsp:txXfrm>
    </dsp:sp>
    <dsp:sp modelId="{E8225AD0-C895-48C0-96E8-BA52E2F30207}">
      <dsp:nvSpPr>
        <dsp:cNvPr id="0" name=""/>
        <dsp:cNvSpPr/>
      </dsp:nvSpPr>
      <dsp:spPr>
        <a:xfrm rot="5400000">
          <a:off x="-226476" y="4326088"/>
          <a:ext cx="1509842" cy="1056889"/>
        </a:xfrm>
        <a:prstGeom prst="chevron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100" kern="1200" dirty="0" smtClean="0"/>
            <a:t>7</a:t>
          </a:r>
          <a:endParaRPr lang="en-US" sz="3100" kern="1200" dirty="0"/>
        </a:p>
      </dsp:txBody>
      <dsp:txXfrm rot="-5400000">
        <a:off x="1" y="4628057"/>
        <a:ext cx="1056889" cy="452953"/>
      </dsp:txXfrm>
    </dsp:sp>
    <dsp:sp modelId="{F49C00EB-43C9-438F-AD0C-A3998500AA9A}">
      <dsp:nvSpPr>
        <dsp:cNvPr id="0" name=""/>
        <dsp:cNvSpPr/>
      </dsp:nvSpPr>
      <dsp:spPr>
        <a:xfrm rot="5400000">
          <a:off x="4335902" y="820600"/>
          <a:ext cx="981397" cy="7539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900" kern="1200" dirty="0" smtClean="0"/>
            <a:t>Заедно през лятото </a:t>
          </a:r>
          <a:endParaRPr lang="en-US" sz="1900" i="1" kern="1200" dirty="0"/>
        </a:p>
      </dsp:txBody>
      <dsp:txXfrm rot="-5400000">
        <a:off x="1056890" y="4147520"/>
        <a:ext cx="7491514" cy="8855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64692-4D9E-44EB-8FAE-36D26D9E8228}">
      <dsp:nvSpPr>
        <dsp:cNvPr id="0" name=""/>
        <dsp:cNvSpPr/>
      </dsp:nvSpPr>
      <dsp:spPr>
        <a:xfrm>
          <a:off x="0" y="328683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ED785-8921-42BF-944E-DE0339EA5571}">
      <dsp:nvSpPr>
        <dsp:cNvPr id="0" name=""/>
        <dsp:cNvSpPr/>
      </dsp:nvSpPr>
      <dsp:spPr>
        <a:xfrm>
          <a:off x="209232" y="18723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 „Ян </a:t>
          </a:r>
          <a:r>
            <a:rPr lang="bg-BG" sz="2100" kern="1200" dirty="0" err="1" smtClean="0">
              <a:solidFill>
                <a:schemeClr val="tx1"/>
              </a:solidFill>
            </a:rPr>
            <a:t>Бибиян</a:t>
          </a:r>
          <a:r>
            <a:rPr lang="bg-BG" sz="2100" kern="1200" dirty="0" smtClean="0">
              <a:solidFill>
                <a:schemeClr val="tx1"/>
              </a:solidFill>
            </a:rPr>
            <a:t>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48985"/>
        <a:ext cx="2868731" cy="559396"/>
      </dsp:txXfrm>
    </dsp:sp>
    <dsp:sp modelId="{68E1E26A-3037-4491-9E4A-87E3865B86A6}">
      <dsp:nvSpPr>
        <dsp:cNvPr id="0" name=""/>
        <dsp:cNvSpPr/>
      </dsp:nvSpPr>
      <dsp:spPr>
        <a:xfrm>
          <a:off x="0" y="1281243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4A5AA-2C85-44D6-9215-6BC0110A9AC3}">
      <dsp:nvSpPr>
        <dsp:cNvPr id="0" name=""/>
        <dsp:cNvSpPr/>
      </dsp:nvSpPr>
      <dsp:spPr>
        <a:xfrm>
          <a:off x="209232" y="971283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3 „Зорница“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1001545"/>
        <a:ext cx="2868731" cy="559396"/>
      </dsp:txXfrm>
    </dsp:sp>
    <dsp:sp modelId="{D265FC23-F29F-45BB-A8D6-67C3878BD273}">
      <dsp:nvSpPr>
        <dsp:cNvPr id="0" name=""/>
        <dsp:cNvSpPr/>
      </dsp:nvSpPr>
      <dsp:spPr>
        <a:xfrm>
          <a:off x="0" y="2233804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C135E-7859-4443-B3E9-1C680AD3C5AB}">
      <dsp:nvSpPr>
        <dsp:cNvPr id="0" name=""/>
        <dsp:cNvSpPr/>
      </dsp:nvSpPr>
      <dsp:spPr>
        <a:xfrm>
          <a:off x="209232" y="1923844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11 „</a:t>
          </a:r>
          <a:r>
            <a:rPr lang="bg-BG" sz="2100" kern="1200" dirty="0" err="1" smtClean="0">
              <a:solidFill>
                <a:schemeClr val="tx1"/>
              </a:solidFill>
            </a:rPr>
            <a:t>Елхица</a:t>
          </a:r>
          <a:r>
            <a:rPr lang="bg-BG" sz="2100" kern="1200" dirty="0" smtClean="0">
              <a:solidFill>
                <a:schemeClr val="tx1"/>
              </a:solidFill>
            </a:rPr>
            <a:t>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1954106"/>
        <a:ext cx="2868731" cy="559396"/>
      </dsp:txXfrm>
    </dsp:sp>
    <dsp:sp modelId="{DD34DF9C-D718-43C4-B662-ECB70613E923}">
      <dsp:nvSpPr>
        <dsp:cNvPr id="0" name=""/>
        <dsp:cNvSpPr/>
      </dsp:nvSpPr>
      <dsp:spPr>
        <a:xfrm>
          <a:off x="0" y="3186364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80EBEF-385E-44A1-90CD-A9AD6BE600DA}">
      <dsp:nvSpPr>
        <dsp:cNvPr id="0" name=""/>
        <dsp:cNvSpPr/>
      </dsp:nvSpPr>
      <dsp:spPr>
        <a:xfrm>
          <a:off x="209232" y="2876404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15 „Слънце“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2906666"/>
        <a:ext cx="2868731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64692-4D9E-44EB-8FAE-36D26D9E8228}">
      <dsp:nvSpPr>
        <dsp:cNvPr id="0" name=""/>
        <dsp:cNvSpPr/>
      </dsp:nvSpPr>
      <dsp:spPr>
        <a:xfrm>
          <a:off x="0" y="319891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ED785-8921-42BF-944E-DE0339EA5571}">
      <dsp:nvSpPr>
        <dsp:cNvPr id="0" name=""/>
        <dsp:cNvSpPr/>
      </dsp:nvSpPr>
      <dsp:spPr>
        <a:xfrm>
          <a:off x="209311" y="0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17 „Иглика“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30262"/>
        <a:ext cx="2869841" cy="559396"/>
      </dsp:txXfrm>
    </dsp:sp>
    <dsp:sp modelId="{68E1E26A-3037-4491-9E4A-87E3865B86A6}">
      <dsp:nvSpPr>
        <dsp:cNvPr id="0" name=""/>
        <dsp:cNvSpPr/>
      </dsp:nvSpPr>
      <dsp:spPr>
        <a:xfrm>
          <a:off x="0" y="1272452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4A5AA-2C85-44D6-9215-6BC0110A9AC3}">
      <dsp:nvSpPr>
        <dsp:cNvPr id="0" name=""/>
        <dsp:cNvSpPr/>
      </dsp:nvSpPr>
      <dsp:spPr>
        <a:xfrm>
          <a:off x="209311" y="962491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18 „Осми март“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992753"/>
        <a:ext cx="2869841" cy="559396"/>
      </dsp:txXfrm>
    </dsp:sp>
    <dsp:sp modelId="{D265FC23-F29F-45BB-A8D6-67C3878BD273}">
      <dsp:nvSpPr>
        <dsp:cNvPr id="0" name=""/>
        <dsp:cNvSpPr/>
      </dsp:nvSpPr>
      <dsp:spPr>
        <a:xfrm>
          <a:off x="0" y="2225012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C135E-7859-4443-B3E9-1C680AD3C5AB}">
      <dsp:nvSpPr>
        <dsp:cNvPr id="0" name=""/>
        <dsp:cNvSpPr/>
      </dsp:nvSpPr>
      <dsp:spPr>
        <a:xfrm>
          <a:off x="209311" y="1915052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19 „Щурче“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1945314"/>
        <a:ext cx="2869841" cy="559396"/>
      </dsp:txXfrm>
    </dsp:sp>
    <dsp:sp modelId="{21C69285-0C37-4B62-BE79-C782FAB97180}">
      <dsp:nvSpPr>
        <dsp:cNvPr id="0" name=""/>
        <dsp:cNvSpPr/>
      </dsp:nvSpPr>
      <dsp:spPr>
        <a:xfrm>
          <a:off x="0" y="3177572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1F62C-E2D9-43E6-AD3D-C542FFF8E112}">
      <dsp:nvSpPr>
        <dsp:cNvPr id="0" name=""/>
        <dsp:cNvSpPr/>
      </dsp:nvSpPr>
      <dsp:spPr>
        <a:xfrm>
          <a:off x="209311" y="2867612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22 „Звънче“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2897874"/>
        <a:ext cx="2869841" cy="5593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06560" y="-854640"/>
          <a:ext cx="3369600" cy="59212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3500" kern="1200" dirty="0" smtClean="0"/>
            <a:t>Ефективна координация, управление, изпълнение и контрол на проектните дейности в осем детски градини на територията на Община Хасково</a:t>
          </a:r>
          <a:endParaRPr lang="bg-BG" sz="3500" kern="1200" dirty="0">
            <a:solidFill>
              <a:srgbClr val="FF0000"/>
            </a:solidFill>
          </a:endParaRPr>
        </a:p>
      </dsp:txBody>
      <dsp:txXfrm rot="-5400000">
        <a:off x="3330720" y="585690"/>
        <a:ext cx="575679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3072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дейността:</a:t>
          </a:r>
          <a:endParaRPr lang="bg-BG" sz="2800" kern="1200" dirty="0"/>
        </a:p>
      </dsp:txBody>
      <dsp:txXfrm>
        <a:off x="162592" y="162592"/>
        <a:ext cx="3005536" cy="38868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dirty="0" smtClean="0"/>
            <a:t>Информиране на родителите, обществеността в Хасково и местните власти за резултатите и постиженията по проекта; </a:t>
          </a:r>
          <a:endParaRPr lang="bg-BG" sz="1500" kern="1200" dirty="0">
            <a:solidFill>
              <a:srgbClr val="FF0000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smtClean="0"/>
            <a:t>Чрез интернет пространството- информиране на други училища и широката социална среда за изпълнението на проекта;</a:t>
          </a:r>
          <a:endParaRPr lang="bg-B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smtClean="0"/>
            <a:t>Популяризиране на дейностите на проекта и възможностите на програмите в областта на образователната интеграция;</a:t>
          </a:r>
          <a:endParaRPr lang="bg-B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dirty="0" smtClean="0"/>
            <a:t>Привличане вниманието служители от публичната администрация и вземащите решения, в лицето на областен управител, РУО- Хасково, Агенция по социално подпомагане, представители на различни културни и научни институции и др.</a:t>
          </a:r>
          <a:endParaRPr lang="bg-BG" sz="15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883D9-7300-4685-8B0F-C763109B762B}">
      <dsp:nvSpPr>
        <dsp:cNvPr id="0" name=""/>
        <dsp:cNvSpPr/>
      </dsp:nvSpPr>
      <dsp:spPr>
        <a:xfrm>
          <a:off x="188594" y="1883"/>
          <a:ext cx="3311128" cy="198667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smtClean="0"/>
            <a:t>създаване и поддържане на интернет страница на проекта в социалната мрежа Фейсбук; </a:t>
          </a:r>
          <a:endParaRPr lang="bg-BG" sz="1600" kern="1200" noProof="0" dirty="0"/>
        </a:p>
      </dsp:txBody>
      <dsp:txXfrm>
        <a:off x="188594" y="1883"/>
        <a:ext cx="3311128" cy="1986676"/>
      </dsp:txXfrm>
    </dsp:sp>
    <dsp:sp modelId="{3AAF3412-3EBD-4D00-AEC8-4DF553915155}">
      <dsp:nvSpPr>
        <dsp:cNvPr id="0" name=""/>
        <dsp:cNvSpPr/>
      </dsp:nvSpPr>
      <dsp:spPr>
        <a:xfrm>
          <a:off x="3830835" y="1883"/>
          <a:ext cx="3311128" cy="19866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dirty="0" smtClean="0"/>
            <a:t>провеждане на 2 пресконференции- встъпителна и заключителна за проекта и разяснителни кампании в рамките на детските заведения, отговорност за което имат ръководителите по групи;</a:t>
          </a:r>
          <a:endParaRPr lang="en-US" sz="1600" kern="1200" dirty="0"/>
        </a:p>
      </dsp:txBody>
      <dsp:txXfrm>
        <a:off x="3830835" y="1883"/>
        <a:ext cx="3311128" cy="1986676"/>
      </dsp:txXfrm>
    </dsp:sp>
    <dsp:sp modelId="{7DBD376A-6312-49F8-BA92-8CCBDCAC515E}">
      <dsp:nvSpPr>
        <dsp:cNvPr id="0" name=""/>
        <dsp:cNvSpPr/>
      </dsp:nvSpPr>
      <dsp:spPr>
        <a:xfrm>
          <a:off x="7473076" y="1883"/>
          <a:ext cx="3311128" cy="198667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пет публикации в местни и регионални печатни/ електронни издания;</a:t>
          </a:r>
          <a:endParaRPr lang="en-US" sz="1800" kern="1200" dirty="0"/>
        </a:p>
      </dsp:txBody>
      <dsp:txXfrm>
        <a:off x="7473076" y="1883"/>
        <a:ext cx="3311128" cy="1986676"/>
      </dsp:txXfrm>
    </dsp:sp>
    <dsp:sp modelId="{ECFA749B-0946-449F-9E64-28402973B27F}">
      <dsp:nvSpPr>
        <dsp:cNvPr id="0" name=""/>
        <dsp:cNvSpPr/>
      </dsp:nvSpPr>
      <dsp:spPr>
        <a:xfrm>
          <a:off x="188594" y="2319672"/>
          <a:ext cx="3311128" cy="198667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попълване на анкетни карти за отчитане на напредъка по проект, както и ще бъде подготвена и попълвана от участниците специална книга за впечатления;</a:t>
          </a:r>
          <a:endParaRPr lang="en-US" sz="1800" kern="1200" dirty="0"/>
        </a:p>
      </dsp:txBody>
      <dsp:txXfrm>
        <a:off x="188594" y="2319672"/>
        <a:ext cx="3311128" cy="1986676"/>
      </dsp:txXfrm>
    </dsp:sp>
    <dsp:sp modelId="{A6AFCDD6-3214-4E5F-B614-493234EA0967}">
      <dsp:nvSpPr>
        <dsp:cNvPr id="0" name=""/>
        <dsp:cNvSpPr/>
      </dsp:nvSpPr>
      <dsp:spPr>
        <a:xfrm>
          <a:off x="3830835" y="2319672"/>
          <a:ext cx="3311128" cy="198667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изработване на рекламни и информационни материали</a:t>
          </a:r>
          <a:endParaRPr lang="en-US" sz="1800" kern="1200" dirty="0"/>
        </a:p>
      </dsp:txBody>
      <dsp:txXfrm>
        <a:off x="3830835" y="2319672"/>
        <a:ext cx="3311128" cy="1986676"/>
      </dsp:txXfrm>
    </dsp:sp>
    <dsp:sp modelId="{75AF250B-C782-4BF8-83F0-7B09F2EAE875}">
      <dsp:nvSpPr>
        <dsp:cNvPr id="0" name=""/>
        <dsp:cNvSpPr/>
      </dsp:nvSpPr>
      <dsp:spPr>
        <a:xfrm>
          <a:off x="7473076" y="2319672"/>
          <a:ext cx="3311128" cy="198667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регулярно поместване на  актуална информация на официалния сайт на Община Хасково относно напредъка по проект, постигнатите цели и очакваните резултати.</a:t>
          </a:r>
          <a:endParaRPr lang="en-US" sz="1800" kern="1200" dirty="0"/>
        </a:p>
      </dsp:txBody>
      <dsp:txXfrm>
        <a:off x="7473076" y="2319672"/>
        <a:ext cx="3311128" cy="19866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3300" kern="1200" dirty="0" smtClean="0"/>
            <a:t>Подобряване на  умения за работа в мултикултурна среда за педагогически специалисти от детските градини, включени в проекта.</a:t>
          </a:r>
          <a:endParaRPr lang="bg-BG" sz="3300" kern="1200" dirty="0">
            <a:solidFill>
              <a:srgbClr val="FF0000"/>
            </a:solidFill>
          </a:endParaRPr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E356C-914C-469A-B59E-3A8B1D2A2B6A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E24EA-E8C2-410C-962A-4889E6A887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1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E24EA-E8C2-410C-962A-4889E6A8870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cover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cover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ransition spd="slow">
    <p:cover dir="r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image" Target="../media/image2.png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microsoft.com/office/2007/relationships/diagramDrawing" Target="../diagrams/drawing5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12" Type="http://schemas.openxmlformats.org/officeDocument/2006/relationships/diagramColors" Target="../diagrams/colors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openxmlformats.org/officeDocument/2006/relationships/diagramQuickStyle" Target="../diagrams/quickStyle5.xml"/><Relationship Id="rId5" Type="http://schemas.openxmlformats.org/officeDocument/2006/relationships/diagramColors" Target="../diagrams/colors4.xml"/><Relationship Id="rId10" Type="http://schemas.openxmlformats.org/officeDocument/2006/relationships/diagramLayout" Target="../diagrams/layout5.xml"/><Relationship Id="rId4" Type="http://schemas.openxmlformats.org/officeDocument/2006/relationships/diagramQuickStyle" Target="../diagrams/quickStyle4.xml"/><Relationship Id="rId9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3338" y="1811215"/>
            <a:ext cx="8352692" cy="1705709"/>
          </a:xfrm>
        </p:spPr>
        <p:txBody>
          <a:bodyPr/>
          <a:lstStyle/>
          <a:p>
            <a:pPr algn="ctr"/>
            <a:r>
              <a:rPr lang="bg-BG" sz="4800" b="1" i="1" dirty="0" smtClean="0">
                <a:solidFill>
                  <a:srgbClr val="0070C0"/>
                </a:solidFill>
              </a:rPr>
              <a:t>ПРОЕКТ </a:t>
            </a:r>
            <a:r>
              <a:rPr lang="en-US" sz="4800" b="1" i="1" dirty="0" smtClean="0">
                <a:solidFill>
                  <a:srgbClr val="0070C0"/>
                </a:solidFill>
              </a:rPr>
              <a:t/>
            </a:r>
            <a:br>
              <a:rPr lang="en-US" sz="4800" b="1" i="1" dirty="0" smtClean="0">
                <a:solidFill>
                  <a:srgbClr val="0070C0"/>
                </a:solidFill>
              </a:rPr>
            </a:br>
            <a:r>
              <a:rPr lang="bg-BG" sz="4800" b="1" i="1" dirty="0" smtClean="0">
                <a:solidFill>
                  <a:srgbClr val="0070C0"/>
                </a:solidFill>
              </a:rPr>
              <a:t>„РАВНИ В СТАРТА“</a:t>
            </a:r>
            <a:endParaRPr lang="en-US" sz="4800" b="1" i="1" dirty="0">
              <a:solidFill>
                <a:srgbClr val="0070C0"/>
              </a:solidFill>
            </a:endParaRPr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773723" y="4525617"/>
            <a:ext cx="9091246" cy="168175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bg-BG" sz="2100" dirty="0">
                <a:solidFill>
                  <a:srgbClr val="00B0F0"/>
                </a:solidFill>
              </a:rPr>
              <a:t>Д</a:t>
            </a:r>
            <a:r>
              <a:rPr lang="ru-RU" sz="2100" dirty="0" smtClean="0">
                <a:solidFill>
                  <a:srgbClr val="00B0F0"/>
                </a:solidFill>
              </a:rPr>
              <a:t>оговор </a:t>
            </a:r>
            <a:r>
              <a:rPr lang="ru-RU" sz="2100" dirty="0">
                <a:solidFill>
                  <a:srgbClr val="00B0F0"/>
                </a:solidFill>
              </a:rPr>
              <a:t>за безвъзмездна финансова помощ</a:t>
            </a:r>
            <a:r>
              <a:rPr lang="en-US" sz="2100" dirty="0" smtClean="0">
                <a:solidFill>
                  <a:srgbClr val="00B0F0"/>
                </a:solidFill>
              </a:rPr>
              <a:t> </a:t>
            </a:r>
            <a:r>
              <a:rPr lang="ru-RU" sz="2100" dirty="0" smtClean="0">
                <a:solidFill>
                  <a:srgbClr val="00B0F0"/>
                </a:solidFill>
              </a:rPr>
              <a:t>№ </a:t>
            </a:r>
            <a:r>
              <a:rPr lang="ru-RU" sz="2100" dirty="0">
                <a:solidFill>
                  <a:srgbClr val="00B0F0"/>
                </a:solidFill>
              </a:rPr>
              <a:t>БС-33.16-2-012/ 03.10.2017г. </a:t>
            </a:r>
            <a:r>
              <a:rPr lang="ru-RU" sz="2100" dirty="0" smtClean="0">
                <a:solidFill>
                  <a:srgbClr val="00B0F0"/>
                </a:solidFill>
              </a:rPr>
              <a:t>финансиран </a:t>
            </a:r>
            <a:r>
              <a:rPr lang="ru-RU" sz="2100" dirty="0">
                <a:solidFill>
                  <a:srgbClr val="00B0F0"/>
                </a:solidFill>
              </a:rPr>
              <a:t>от Център за образователна интеграция на децата и </a:t>
            </a:r>
            <a:r>
              <a:rPr lang="ru-RU" sz="2100" dirty="0" err="1" smtClean="0">
                <a:solidFill>
                  <a:srgbClr val="00B0F0"/>
                </a:solidFill>
              </a:rPr>
              <a:t>учениците</a:t>
            </a:r>
            <a:r>
              <a:rPr lang="ru-RU" sz="2100" dirty="0" smtClean="0">
                <a:solidFill>
                  <a:srgbClr val="00B0F0"/>
                </a:solidFill>
              </a:rPr>
              <a:t> </a:t>
            </a:r>
            <a:r>
              <a:rPr lang="ru-RU" sz="2100" dirty="0">
                <a:solidFill>
                  <a:srgbClr val="00B0F0"/>
                </a:solidFill>
              </a:rPr>
              <a:t>от етническите </a:t>
            </a:r>
            <a:r>
              <a:rPr lang="ru-RU" sz="2100" dirty="0" err="1">
                <a:solidFill>
                  <a:srgbClr val="00B0F0"/>
                </a:solidFill>
              </a:rPr>
              <a:t>малцинства</a:t>
            </a:r>
            <a:r>
              <a:rPr lang="ru-RU" sz="2100" dirty="0" smtClean="0"/>
              <a:t>.</a:t>
            </a:r>
            <a:endParaRPr lang="en-US" sz="2100" dirty="0" smtClean="0">
              <a:solidFill>
                <a:srgbClr val="00B0F0"/>
              </a:solidFill>
            </a:endParaRPr>
          </a:p>
          <a:p>
            <a:pPr algn="ctr"/>
            <a:r>
              <a:rPr lang="bg-BG" sz="2100" dirty="0" smtClean="0">
                <a:solidFill>
                  <a:srgbClr val="00B0F0"/>
                </a:solidFill>
              </a:rPr>
              <a:t>Обща </a:t>
            </a:r>
            <a:r>
              <a:rPr lang="bg-BG" sz="2100" dirty="0">
                <a:solidFill>
                  <a:srgbClr val="00B0F0"/>
                </a:solidFill>
              </a:rPr>
              <a:t>стойност на проекта – </a:t>
            </a:r>
            <a:r>
              <a:rPr lang="bg-BG" sz="2100" dirty="0" smtClean="0">
                <a:solidFill>
                  <a:srgbClr val="00B0F0"/>
                </a:solidFill>
              </a:rPr>
              <a:t>3</a:t>
            </a:r>
            <a:r>
              <a:rPr lang="en-US" sz="2100" dirty="0" smtClean="0">
                <a:solidFill>
                  <a:srgbClr val="00B0F0"/>
                </a:solidFill>
              </a:rPr>
              <a:t>7</a:t>
            </a:r>
            <a:r>
              <a:rPr lang="bg-BG" sz="2100" dirty="0" smtClean="0">
                <a:solidFill>
                  <a:srgbClr val="00B0F0"/>
                </a:solidFill>
              </a:rPr>
              <a:t> </a:t>
            </a:r>
            <a:r>
              <a:rPr lang="en-US" sz="2100" dirty="0" smtClean="0">
                <a:solidFill>
                  <a:srgbClr val="00B0F0"/>
                </a:solidFill>
              </a:rPr>
              <a:t>096</a:t>
            </a:r>
            <a:r>
              <a:rPr lang="bg-BG" sz="2100" dirty="0" smtClean="0">
                <a:solidFill>
                  <a:srgbClr val="00B0F0"/>
                </a:solidFill>
              </a:rPr>
              <a:t> </a:t>
            </a:r>
            <a:r>
              <a:rPr lang="bg-BG" sz="2100" dirty="0">
                <a:solidFill>
                  <a:srgbClr val="00B0F0"/>
                </a:solidFill>
              </a:rPr>
              <a:t>лева.</a:t>
            </a:r>
          </a:p>
          <a:p>
            <a:pPr algn="ctr"/>
            <a:r>
              <a:rPr lang="bg-BG" sz="2100" dirty="0">
                <a:solidFill>
                  <a:srgbClr val="00B0F0"/>
                </a:solidFill>
              </a:rPr>
              <a:t>Период на изпълнение на проекта – 24 месеца</a:t>
            </a:r>
          </a:p>
          <a:p>
            <a:pPr algn="ctr"/>
            <a:endParaRPr lang="bg-BG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pic>
        <p:nvPicPr>
          <p:cNvPr id="2054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56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 dir="rd"/>
      </p:transition>
    </mc:Choice>
    <mc:Fallback xmlns="">
      <p:transition spd="slow">
        <p:cover dir="rd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800774" cy="1354994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rgbClr val="0070C0"/>
                </a:solidFill>
              </a:rPr>
              <a:t>Дейности 2  - за реализиране на дейността и постигане на масова осведоменост се предвижда:</a:t>
            </a:r>
            <a:endParaRPr lang="bg-BG" sz="24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328641"/>
              </p:ext>
            </p:extLst>
          </p:nvPr>
        </p:nvGraphicFramePr>
        <p:xfrm>
          <a:off x="0" y="2057400"/>
          <a:ext cx="10972800" cy="4308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09954322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3 – </a:t>
            </a:r>
            <a:r>
              <a:rPr lang="bg-BG" sz="3200" dirty="0">
                <a:solidFill>
                  <a:srgbClr val="0070C0"/>
                </a:solidFill>
              </a:rPr>
              <a:t>Конференции, обучения, семинари, кръгли маси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16090"/>
              </p:ext>
            </p:extLst>
          </p:nvPr>
        </p:nvGraphicFramePr>
        <p:xfrm>
          <a:off x="369278" y="2145323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42077609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712503" y="1054099"/>
            <a:ext cx="8923865" cy="1320800"/>
          </a:xfrm>
        </p:spPr>
        <p:txBody>
          <a:bodyPr>
            <a:noAutofit/>
          </a:bodyPr>
          <a:lstStyle/>
          <a:p>
            <a:r>
              <a:rPr lang="bg-BG" sz="2800" dirty="0" smtClean="0">
                <a:solidFill>
                  <a:srgbClr val="0070C0"/>
                </a:solidFill>
              </a:rPr>
              <a:t>Дейности 4 – </a:t>
            </a:r>
            <a:r>
              <a:rPr lang="bg-BG" sz="2800" dirty="0">
                <a:solidFill>
                  <a:srgbClr val="0070C0"/>
                </a:solidFill>
              </a:rPr>
              <a:t>„Първи клас, здравей!“- допълнително обучение по български език  за деца, за които българският език не е майчин 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9314"/>
              </p:ext>
            </p:extLst>
          </p:nvPr>
        </p:nvGraphicFramePr>
        <p:xfrm>
          <a:off x="369278" y="2497016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1586951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800774" cy="1320800"/>
          </a:xfrm>
        </p:spPr>
        <p:txBody>
          <a:bodyPr>
            <a:normAutofit fontScale="90000"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5 – </a:t>
            </a:r>
            <a:r>
              <a:rPr lang="bg-BG" sz="3200" dirty="0">
                <a:solidFill>
                  <a:srgbClr val="0070C0"/>
                </a:solidFill>
              </a:rPr>
              <a:t>„Шарено петле“- извънкласни дейности в детски градини на Община Хасково със съдържателни елементи на интеркултурното образование.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370290"/>
              </p:ext>
            </p:extLst>
          </p:nvPr>
        </p:nvGraphicFramePr>
        <p:xfrm>
          <a:off x="369278" y="2497016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0190908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800774" cy="1354994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rgbClr val="0070C0"/>
                </a:solidFill>
              </a:rPr>
              <a:t>Дейности 5  - ще се реализира посредством </a:t>
            </a:r>
            <a:r>
              <a:rPr lang="bg-BG" sz="2400" dirty="0">
                <a:solidFill>
                  <a:srgbClr val="0070C0"/>
                </a:solidFill>
              </a:rPr>
              <a:t>о</a:t>
            </a:r>
            <a:r>
              <a:rPr lang="bg-BG" sz="2400" dirty="0" smtClean="0">
                <a:solidFill>
                  <a:srgbClr val="0070C0"/>
                </a:solidFill>
              </a:rPr>
              <a:t>рганизиране </a:t>
            </a:r>
            <a:r>
              <a:rPr lang="bg-BG" sz="2400" dirty="0">
                <a:solidFill>
                  <a:srgbClr val="0070C0"/>
                </a:solidFill>
              </a:rPr>
              <a:t>и работа в творчески ателиета и спортни групи в детските </a:t>
            </a:r>
            <a:r>
              <a:rPr lang="bg-BG" sz="2400" dirty="0" smtClean="0">
                <a:solidFill>
                  <a:srgbClr val="0070C0"/>
                </a:solidFill>
              </a:rPr>
              <a:t>градини: </a:t>
            </a:r>
            <a:endParaRPr lang="bg-BG" sz="24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284060"/>
              </p:ext>
            </p:extLst>
          </p:nvPr>
        </p:nvGraphicFramePr>
        <p:xfrm>
          <a:off x="0" y="2356339"/>
          <a:ext cx="10972800" cy="4009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4564552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6 – </a:t>
            </a:r>
            <a:r>
              <a:rPr lang="bg-BG" sz="3200" dirty="0">
                <a:solidFill>
                  <a:srgbClr val="0070C0"/>
                </a:solidFill>
              </a:rPr>
              <a:t>Съвместни спортни празници и културни събития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159260"/>
              </p:ext>
            </p:extLst>
          </p:nvPr>
        </p:nvGraphicFramePr>
        <p:xfrm>
          <a:off x="369278" y="2497016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5855131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10225128" cy="2269394"/>
          </a:xfrm>
        </p:spPr>
        <p:txBody>
          <a:bodyPr>
            <a:normAutofit fontScale="90000"/>
          </a:bodyPr>
          <a:lstStyle/>
          <a:p>
            <a:r>
              <a:rPr lang="bg-BG" sz="2400" dirty="0" smtClean="0">
                <a:solidFill>
                  <a:srgbClr val="0070C0"/>
                </a:solidFill>
              </a:rPr>
              <a:t>Дейността ще се реализира посредством организиране </a:t>
            </a:r>
            <a:r>
              <a:rPr lang="bg-BG" sz="2400" dirty="0">
                <a:solidFill>
                  <a:srgbClr val="0070C0"/>
                </a:solidFill>
              </a:rPr>
              <a:t>и </a:t>
            </a:r>
            <a:r>
              <a:rPr lang="bg-BG" sz="2400" dirty="0" smtClean="0">
                <a:solidFill>
                  <a:srgbClr val="0070C0"/>
                </a:solidFill>
              </a:rPr>
              <a:t>провеждане </a:t>
            </a:r>
            <a:r>
              <a:rPr lang="bg-BG" sz="2400" dirty="0">
                <a:solidFill>
                  <a:srgbClr val="0070C0"/>
                </a:solidFill>
              </a:rPr>
              <a:t>на 6 мултикултурни събития, насочени към недопускане на дискриминация, основана на раса, етнически произход и религиозна принадлежност. Ще бъдат свързани с честването на Международен ден на културното многообразие за диалог и развитие (21 май) и Ден на толерантността (16 ноември). </a:t>
            </a:r>
            <a:r>
              <a:rPr lang="bg-BG" sz="2400" dirty="0" smtClean="0">
                <a:solidFill>
                  <a:srgbClr val="0070C0"/>
                </a:solidFill>
              </a:rPr>
              <a:t>Основни дейности по време на събитията</a:t>
            </a:r>
            <a:endParaRPr lang="bg-BG" sz="24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016108"/>
              </p:ext>
            </p:extLst>
          </p:nvPr>
        </p:nvGraphicFramePr>
        <p:xfrm>
          <a:off x="211014" y="3446585"/>
          <a:ext cx="10761785" cy="321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83361537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7 – </a:t>
            </a:r>
            <a:r>
              <a:rPr lang="bg-BG" sz="3200" dirty="0">
                <a:solidFill>
                  <a:srgbClr val="0070C0"/>
                </a:solidFill>
              </a:rPr>
              <a:t>Заедно през лятото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975968"/>
              </p:ext>
            </p:extLst>
          </p:nvPr>
        </p:nvGraphicFramePr>
        <p:xfrm>
          <a:off x="369278" y="2373923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544138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8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643919" y="547299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лавие 7"/>
          <p:cNvSpPr>
            <a:spLocks noGrp="1"/>
          </p:cNvSpPr>
          <p:nvPr>
            <p:ph type="title"/>
          </p:nvPr>
        </p:nvSpPr>
        <p:spPr>
          <a:xfrm>
            <a:off x="694919" y="990599"/>
            <a:ext cx="8596668" cy="1119555"/>
          </a:xfrm>
        </p:spPr>
        <p:txBody>
          <a:bodyPr/>
          <a:lstStyle/>
          <a:p>
            <a:r>
              <a:rPr lang="bg-BG" dirty="0" smtClean="0">
                <a:solidFill>
                  <a:srgbClr val="0070C0"/>
                </a:solidFill>
              </a:rPr>
              <a:t>Ефект от реализиране на проекта </a:t>
            </a:r>
            <a:endParaRPr lang="bg-BG" dirty="0"/>
          </a:p>
        </p:txBody>
      </p:sp>
      <p:graphicFrame>
        <p:nvGraphicFramePr>
          <p:cNvPr id="9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098947"/>
              </p:ext>
            </p:extLst>
          </p:nvPr>
        </p:nvGraphicFramePr>
        <p:xfrm>
          <a:off x="677862" y="2160586"/>
          <a:ext cx="9450875" cy="439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800" y="294052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9200" y="446452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31693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6995" y="46306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</a:t>
            </a:r>
            <a:b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</a:t>
            </a:r>
            <a:r>
              <a:rPr lang="bg-BG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lang="ru-RU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                     </a:t>
            </a:r>
            <a:endParaRPr lang="bg-BG" sz="14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77334" y="2160589"/>
            <a:ext cx="8976620" cy="3880773"/>
          </a:xfrm>
        </p:spPr>
        <p:txBody>
          <a:bodyPr/>
          <a:lstStyle/>
          <a:p>
            <a:pPr marL="0" indent="0">
              <a:buNone/>
            </a:pPr>
            <a:r>
              <a:rPr lang="bg-BG" sz="4400" b="1" dirty="0" smtClean="0">
                <a:solidFill>
                  <a:srgbClr val="0070C0"/>
                </a:solidFill>
              </a:rPr>
              <a:t>БЛАГОДАРЯ ЗА ВНИМАНИЕТО!</a:t>
            </a:r>
            <a:r>
              <a:rPr lang="en-US" sz="4400" b="1" dirty="0" smtClean="0">
                <a:solidFill>
                  <a:srgbClr val="0070C0"/>
                </a:solidFill>
              </a:rPr>
              <a:t/>
            </a:r>
            <a:br>
              <a:rPr lang="en-US" sz="4400" b="1" dirty="0" smtClean="0">
                <a:solidFill>
                  <a:srgbClr val="0070C0"/>
                </a:solidFill>
              </a:rPr>
            </a:br>
            <a:endParaRPr lang="en-US" sz="44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bg-BG" dirty="0">
                <a:solidFill>
                  <a:srgbClr val="00B0F0"/>
                </a:solidFill>
              </a:rPr>
              <a:t>Д</a:t>
            </a:r>
            <a:r>
              <a:rPr lang="ru-RU" dirty="0">
                <a:solidFill>
                  <a:srgbClr val="00B0F0"/>
                </a:solidFill>
              </a:rPr>
              <a:t>оговор за </a:t>
            </a:r>
            <a:r>
              <a:rPr lang="ru-RU" dirty="0" err="1">
                <a:solidFill>
                  <a:srgbClr val="00B0F0"/>
                </a:solidFill>
              </a:rPr>
              <a:t>безвъзмездна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финансова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помощ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rgbClr val="00B0F0"/>
                </a:solidFill>
              </a:rPr>
              <a:t>№ БС-33.16-2-012/ 03.10.2017г. </a:t>
            </a:r>
            <a:r>
              <a:rPr lang="ru-RU" dirty="0" err="1">
                <a:solidFill>
                  <a:srgbClr val="00B0F0"/>
                </a:solidFill>
              </a:rPr>
              <a:t>финансиран</a:t>
            </a:r>
            <a:r>
              <a:rPr lang="ru-RU" dirty="0">
                <a:solidFill>
                  <a:srgbClr val="00B0F0"/>
                </a:solidFill>
              </a:rPr>
              <a:t> от </a:t>
            </a:r>
            <a:r>
              <a:rPr lang="ru-RU" dirty="0" err="1">
                <a:solidFill>
                  <a:srgbClr val="00B0F0"/>
                </a:solidFill>
              </a:rPr>
              <a:t>Център</a:t>
            </a:r>
            <a:r>
              <a:rPr lang="ru-RU" dirty="0">
                <a:solidFill>
                  <a:srgbClr val="00B0F0"/>
                </a:solidFill>
              </a:rPr>
              <a:t> за </a:t>
            </a:r>
            <a:r>
              <a:rPr lang="ru-RU" dirty="0" err="1">
                <a:solidFill>
                  <a:srgbClr val="00B0F0"/>
                </a:solidFill>
              </a:rPr>
              <a:t>образователна</a:t>
            </a:r>
            <a:r>
              <a:rPr lang="ru-RU" dirty="0">
                <a:solidFill>
                  <a:srgbClr val="00B0F0"/>
                </a:solidFill>
              </a:rPr>
              <a:t> интеграция на </a:t>
            </a:r>
            <a:r>
              <a:rPr lang="ru-RU" dirty="0" err="1">
                <a:solidFill>
                  <a:srgbClr val="00B0F0"/>
                </a:solidFill>
              </a:rPr>
              <a:t>децата</a:t>
            </a:r>
            <a:r>
              <a:rPr lang="ru-RU" dirty="0">
                <a:solidFill>
                  <a:srgbClr val="00B0F0"/>
                </a:solidFill>
              </a:rPr>
              <a:t> и </a:t>
            </a:r>
            <a:r>
              <a:rPr lang="ru-RU" dirty="0" err="1">
                <a:solidFill>
                  <a:srgbClr val="00B0F0"/>
                </a:solidFill>
              </a:rPr>
              <a:t>учениците</a:t>
            </a:r>
            <a:r>
              <a:rPr lang="ru-RU" dirty="0">
                <a:solidFill>
                  <a:srgbClr val="00B0F0"/>
                </a:solidFill>
              </a:rPr>
              <a:t> от </a:t>
            </a:r>
            <a:r>
              <a:rPr lang="ru-RU" dirty="0" err="1">
                <a:solidFill>
                  <a:srgbClr val="00B0F0"/>
                </a:solidFill>
              </a:rPr>
              <a:t>етническите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малцинства</a:t>
            </a:r>
            <a:r>
              <a:rPr lang="ru-RU" dirty="0"/>
              <a:t>.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bg-BG" dirty="0">
                <a:solidFill>
                  <a:srgbClr val="00B0F0"/>
                </a:solidFill>
              </a:rPr>
              <a:t>Обща стойност на проекта – 3</a:t>
            </a:r>
            <a:r>
              <a:rPr lang="en-US" dirty="0">
                <a:solidFill>
                  <a:srgbClr val="00B0F0"/>
                </a:solidFill>
              </a:rPr>
              <a:t>7</a:t>
            </a:r>
            <a:r>
              <a:rPr lang="bg-BG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096</a:t>
            </a:r>
            <a:r>
              <a:rPr lang="bg-BG" dirty="0">
                <a:solidFill>
                  <a:srgbClr val="00B0F0"/>
                </a:solidFill>
              </a:rPr>
              <a:t> лева.</a:t>
            </a:r>
            <a:br>
              <a:rPr lang="bg-BG" dirty="0">
                <a:solidFill>
                  <a:srgbClr val="00B0F0"/>
                </a:solidFill>
              </a:rPr>
            </a:br>
            <a:r>
              <a:rPr lang="bg-BG" dirty="0">
                <a:solidFill>
                  <a:srgbClr val="00B0F0"/>
                </a:solidFill>
              </a:rPr>
              <a:t>Период на изпълнение на проекта – 24 месеца</a:t>
            </a:r>
            <a:br>
              <a:rPr lang="bg-BG" dirty="0">
                <a:solidFill>
                  <a:srgbClr val="00B0F0"/>
                </a:solidFill>
              </a:rPr>
            </a:br>
            <a:endParaRPr lang="bg-BG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670" y="463060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web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800" y="463060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623388"/>
      </p:ext>
    </p:extLst>
  </p:cSld>
  <p:clrMapOvr>
    <a:masterClrMapping/>
  </p:clrMapOvr>
  <p:transition spd="slow">
    <p:cover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59750" y="984736"/>
            <a:ext cx="8596668" cy="1320800"/>
          </a:xfrm>
        </p:spPr>
        <p:txBody>
          <a:bodyPr/>
          <a:lstStyle/>
          <a:p>
            <a:r>
              <a:rPr lang="bg-BG" dirty="0" smtClean="0">
                <a:solidFill>
                  <a:srgbClr val="0070C0"/>
                </a:solidFill>
              </a:rPr>
              <a:t>Информация за проекта</a:t>
            </a:r>
            <a:endParaRPr lang="bg-BG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88364"/>
              </p:ext>
            </p:extLst>
          </p:nvPr>
        </p:nvGraphicFramePr>
        <p:xfrm>
          <a:off x="492369" y="2391508"/>
          <a:ext cx="9829800" cy="427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52322477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59750" y="984736"/>
            <a:ext cx="8596668" cy="1320800"/>
          </a:xfrm>
        </p:spPr>
        <p:txBody>
          <a:bodyPr/>
          <a:lstStyle/>
          <a:p>
            <a:r>
              <a:rPr lang="bg-BG" dirty="0" smtClean="0">
                <a:solidFill>
                  <a:srgbClr val="0070C0"/>
                </a:solidFill>
              </a:rPr>
              <a:t>Целта на проекта ще бъде постигната посредством:</a:t>
            </a: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idx="1"/>
          </p:nvPr>
        </p:nvSpPr>
        <p:spPr>
          <a:xfrm>
            <a:off x="730088" y="2321169"/>
            <a:ext cx="8596668" cy="4089470"/>
          </a:xfrm>
        </p:spPr>
        <p:txBody>
          <a:bodyPr>
            <a:noAutofit/>
          </a:bodyPr>
          <a:lstStyle/>
          <a:p>
            <a:pPr lvl="0"/>
            <a:r>
              <a:rPr lang="bg-BG" sz="2400" dirty="0" smtClean="0">
                <a:solidFill>
                  <a:schemeClr val="tx1"/>
                </a:solidFill>
              </a:rPr>
              <a:t>Осигуряване </a:t>
            </a:r>
            <a:r>
              <a:rPr lang="bg-BG" sz="2400" dirty="0">
                <a:solidFill>
                  <a:schemeClr val="tx1"/>
                </a:solidFill>
              </a:rPr>
              <a:t>на равен достъп до качествено образование и  адаптация към образователната среда на деца, посещаващи етнически смесени  детски градини чрез допълнителни познавателни и занимателни дейности;</a:t>
            </a:r>
          </a:p>
          <a:p>
            <a:pPr lvl="0"/>
            <a:r>
              <a:rPr lang="bg-BG" sz="2400" dirty="0">
                <a:solidFill>
                  <a:schemeClr val="tx1"/>
                </a:solidFill>
              </a:rPr>
              <a:t>Подпомагане преодоляване на сегрегацията на децата от етнически малцинства чрез  извънкласни дейности съвместно с техни </a:t>
            </a:r>
            <a:r>
              <a:rPr lang="bg-BG" sz="2400" dirty="0" smtClean="0">
                <a:solidFill>
                  <a:schemeClr val="tx1"/>
                </a:solidFill>
              </a:rPr>
              <a:t>връстници </a:t>
            </a:r>
            <a:r>
              <a:rPr lang="bg-BG" sz="2400" dirty="0">
                <a:solidFill>
                  <a:schemeClr val="tx1"/>
                </a:solidFill>
              </a:rPr>
              <a:t>от българския етнос</a:t>
            </a:r>
            <a:r>
              <a:rPr lang="bg-BG" sz="2400" dirty="0" smtClean="0"/>
              <a:t>;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552718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Контейнер за съдържание 7"/>
          <p:cNvSpPr>
            <a:spLocks noGrp="1"/>
          </p:cNvSpPr>
          <p:nvPr>
            <p:ph idx="1"/>
          </p:nvPr>
        </p:nvSpPr>
        <p:spPr>
          <a:xfrm>
            <a:off x="677334" y="1934308"/>
            <a:ext cx="8596668" cy="4318070"/>
          </a:xfrm>
        </p:spPr>
        <p:txBody>
          <a:bodyPr>
            <a:noAutofit/>
          </a:bodyPr>
          <a:lstStyle/>
          <a:p>
            <a:pPr lvl="0"/>
            <a:r>
              <a:rPr lang="bg-BG" sz="2400" dirty="0" smtClean="0">
                <a:solidFill>
                  <a:schemeClr val="tx1"/>
                </a:solidFill>
              </a:rPr>
              <a:t>Повишаване компетентността на учителите от детските градини  за работа в интеркултурна среда и използване на интерактивни и нетрадиционни методи за качествено образование;</a:t>
            </a:r>
          </a:p>
          <a:p>
            <a:pPr lvl="0"/>
            <a:r>
              <a:rPr lang="bg-BG" sz="2400" dirty="0" smtClean="0">
                <a:solidFill>
                  <a:schemeClr val="tx1"/>
                </a:solidFill>
              </a:rPr>
              <a:t>Развитие на нови, атрактивни и стойностни форми и дейности за интеркултурно образование на децата;</a:t>
            </a:r>
          </a:p>
          <a:p>
            <a:pPr lvl="0"/>
            <a:r>
              <a:rPr lang="bg-BG" sz="2400" dirty="0" smtClean="0">
                <a:solidFill>
                  <a:schemeClr val="tx1"/>
                </a:solidFill>
              </a:rPr>
              <a:t> Подпомагане на процеса за приемане и сближаване в дух на толерантност на  деца от различни етнокултурни  общности чрез изучаване, съхраняване и представяне  на културната  идентичност  на различните етноси.</a:t>
            </a:r>
            <a:endParaRPr lang="bg-BG" sz="2400" dirty="0">
              <a:solidFill>
                <a:schemeClr val="tx1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0244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599" y="911243"/>
            <a:ext cx="9445083" cy="810143"/>
          </a:xfrm>
        </p:spPr>
        <p:txBody>
          <a:bodyPr>
            <a:normAutofit/>
          </a:bodyPr>
          <a:lstStyle/>
          <a:p>
            <a:pPr algn="ctr"/>
            <a:r>
              <a:rPr lang="bg-BG" b="1" i="1" dirty="0" smtClean="0">
                <a:solidFill>
                  <a:srgbClr val="0070C0"/>
                </a:solidFill>
              </a:rPr>
              <a:t>Проектни дейности:</a:t>
            </a:r>
            <a:endParaRPr lang="en-US" b="1" i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158404"/>
              </p:ext>
            </p:extLst>
          </p:nvPr>
        </p:nvGraphicFramePr>
        <p:xfrm>
          <a:off x="695447" y="1843976"/>
          <a:ext cx="8596312" cy="4767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692" y="211990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287915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518798"/>
              </p:ext>
            </p:extLst>
          </p:nvPr>
        </p:nvGraphicFramePr>
        <p:xfrm>
          <a:off x="695447" y="1070252"/>
          <a:ext cx="8596312" cy="5611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692" y="211990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14864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77334" y="1054098"/>
            <a:ext cx="8596668" cy="876301"/>
          </a:xfrm>
        </p:spPr>
        <p:txBody>
          <a:bodyPr>
            <a:normAutofit fontScale="90000"/>
          </a:bodyPr>
          <a:lstStyle/>
          <a:p>
            <a:pPr lvl="0"/>
            <a:r>
              <a:rPr lang="bg-BG" dirty="0">
                <a:solidFill>
                  <a:srgbClr val="0070C0"/>
                </a:solidFill>
              </a:rPr>
              <a:t>Описание на целевата група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75745" y="1723292"/>
            <a:ext cx="8960624" cy="1013953"/>
          </a:xfrm>
        </p:spPr>
        <p:txBody>
          <a:bodyPr/>
          <a:lstStyle/>
          <a:p>
            <a:r>
              <a:rPr lang="bg-BG" sz="2000" dirty="0">
                <a:solidFill>
                  <a:schemeClr val="tx1"/>
                </a:solidFill>
              </a:rPr>
              <a:t>Основна целева група по проекта са 320 деца от подготвителни групи /5 - 7 годишни/, участващи в процеса на образователна интеграция и посещаващи, </a:t>
            </a:r>
            <a:r>
              <a:rPr lang="bg-BG" sz="2000" dirty="0" smtClean="0">
                <a:solidFill>
                  <a:schemeClr val="tx1"/>
                </a:solidFill>
              </a:rPr>
              <a:t>следните  </a:t>
            </a:r>
            <a:r>
              <a:rPr lang="bg-BG" sz="2000" dirty="0">
                <a:solidFill>
                  <a:schemeClr val="tx1"/>
                </a:solidFill>
              </a:rPr>
              <a:t>детски заведения. </a:t>
            </a:r>
          </a:p>
        </p:txBody>
      </p:sp>
      <p:graphicFrame>
        <p:nvGraphicFramePr>
          <p:cNvPr id="13" name="Контейнер за съдържание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5705713"/>
              </p:ext>
            </p:extLst>
          </p:nvPr>
        </p:nvGraphicFramePr>
        <p:xfrm>
          <a:off x="790549" y="2859942"/>
          <a:ext cx="4184650" cy="373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 descr="web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Контейнер за съдържание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70949184"/>
              </p:ext>
            </p:extLst>
          </p:nvPr>
        </p:nvGraphicFramePr>
        <p:xfrm>
          <a:off x="5087939" y="2859942"/>
          <a:ext cx="4186237" cy="371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53122749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1 – Организация и управление на проекта</a:t>
            </a:r>
            <a:endParaRPr lang="bg-BG" sz="32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428745"/>
              </p:ext>
            </p:extLst>
          </p:nvPr>
        </p:nvGraphicFramePr>
        <p:xfrm>
          <a:off x="386863" y="2233246"/>
          <a:ext cx="9252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87602760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2 – </a:t>
            </a:r>
            <a:r>
              <a:rPr lang="bg-BG" sz="3200" dirty="0">
                <a:solidFill>
                  <a:srgbClr val="0070C0"/>
                </a:solidFill>
              </a:rPr>
              <a:t>Дейност за информиране и публичност по </a:t>
            </a:r>
            <a:r>
              <a:rPr lang="bg-BG" sz="3200" dirty="0" smtClean="0">
                <a:solidFill>
                  <a:srgbClr val="0070C0"/>
                </a:solidFill>
              </a:rPr>
              <a:t>проекта</a:t>
            </a:r>
            <a:endParaRPr lang="bg-BG" sz="32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549941"/>
              </p:ext>
            </p:extLst>
          </p:nvPr>
        </p:nvGraphicFramePr>
        <p:xfrm>
          <a:off x="386863" y="2180491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91523255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2899</TotalTime>
  <Words>1592</Words>
  <Application>Microsoft Office PowerPoint</Application>
  <PresentationFormat>По избор</PresentationFormat>
  <Paragraphs>116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19</vt:i4>
      </vt:variant>
    </vt:vector>
  </HeadingPairs>
  <TitlesOfParts>
    <vt:vector size="20" baseType="lpstr">
      <vt:lpstr>Facet</vt:lpstr>
      <vt:lpstr>ПРОЕКТ  „РАВНИ В СТАРТА“</vt:lpstr>
      <vt:lpstr>Информация за проекта</vt:lpstr>
      <vt:lpstr>Целта на проекта ще бъде постигната посредством:</vt:lpstr>
      <vt:lpstr>Презентация на PowerPoint</vt:lpstr>
      <vt:lpstr>Проектни дейности:</vt:lpstr>
      <vt:lpstr>Презентация на PowerPoint</vt:lpstr>
      <vt:lpstr>Описание на целевата група </vt:lpstr>
      <vt:lpstr>Дейности 1 – Организация и управление на проекта</vt:lpstr>
      <vt:lpstr>Дейности 2 – Дейност за информиране и публичност по проекта</vt:lpstr>
      <vt:lpstr>Дейности 2  - за реализиране на дейността и постигане на масова осведоменост се предвижда:</vt:lpstr>
      <vt:lpstr>Дейности 3 – Конференции, обучения, семинари, кръгли маси</vt:lpstr>
      <vt:lpstr>Дейности 4 – „Първи клас, здравей!“- допълнително обучение по български език  за деца, за които българският език не е майчин </vt:lpstr>
      <vt:lpstr>Дейности 5 – „Шарено петле“- извънкласни дейности в детски градини на Община Хасково със съдържателни елементи на интеркултурното образование.</vt:lpstr>
      <vt:lpstr>Дейности 5  - ще се реализира посредством организиране и работа в творчески ателиета и спортни групи в детските градини: </vt:lpstr>
      <vt:lpstr>Дейности 6 – Съвместни спортни празници и културни събития</vt:lpstr>
      <vt:lpstr>Дейността ще се реализира посредством организиране и провеждане на 6 мултикултурни събития, насочени към недопускане на дискриминация, основана на раса, етнически произход и религиозна принадлежност. Ще бъдат свързани с честването на Международен ден на културното многообразие за диалог и развитие (21 май) и Ден на толерантността (16 ноември). Основни дейности по време на събитията</vt:lpstr>
      <vt:lpstr>Дейности 7 – Заедно през лятото</vt:lpstr>
      <vt:lpstr>Ефект от реализиране на проекта </vt:lpstr>
      <vt:lpstr>                                                О Б Щ И Н А    Х А С К О В O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G_Evdenova</dc:creator>
  <cp:lastModifiedBy>OBR-D</cp:lastModifiedBy>
  <cp:revision>230</cp:revision>
  <dcterms:created xsi:type="dcterms:W3CDTF">2016-02-17T08:16:12Z</dcterms:created>
  <dcterms:modified xsi:type="dcterms:W3CDTF">2017-10-20T06:49:42Z</dcterms:modified>
</cp:coreProperties>
</file>