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65" r:id="rId5"/>
    <p:sldId id="257" r:id="rId6"/>
    <p:sldId id="258" r:id="rId7"/>
    <p:sldId id="259" r:id="rId8"/>
    <p:sldId id="264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14.10.2015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14.10.2015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14.10.2015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9B651-C256-4EF1-8FAF-0267E674B020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14.10.2015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FD58A-D827-47CD-A2CC-241FFF2C951D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219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BE050-5E9B-411A-9649-D869886F703A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14.10.2015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38CFE-39CB-4C83-AD8F-E2A8A0B3176A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040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3FFF8-E18C-430A-93AA-73D8575E864A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14.10.2015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90EB5-C480-40D9-BC73-720F6D30C327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880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33531-7BD4-4607-A99D-B9E98CD32DF6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14.10.2015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9A34E-F6B8-4D9C-925E-65430C90859D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48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687B5-5A11-4E47-902F-924206B7643C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14.10.2015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B7FF5-992A-40FC-AB47-D3D4E2AFFB4A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852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CCCDD-B74A-4BEA-9B32-C70F47FC446A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14.10.2015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E7EFB-2CAD-44CC-80C9-E3CF3EE7C15A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0064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AE548-6BD0-4678-9856-0C783F109172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14.10.2015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338AC-0441-4554-87C4-120D7186A408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4682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3916B-2612-4B4B-99A5-7FC490A8B3DF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14.10.2015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EDA6D-C71B-412A-9F45-11AF69C75FDF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21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14.10.2015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 dirty="0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3A805-4EFC-4F2D-A1C1-FF4841B7C0D0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14.10.2015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2624A-67B9-4A12-BEA5-52B4AD1D0AE3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2368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EABA9-FFCD-449D-93C2-3567962F463A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14.10.2015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7880B-A602-4135-B5D9-9844680C9E24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877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8D97F-A9DD-401E-92C8-91ADB9E88374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14.10.2015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C5671-F84C-4A72-B012-4C294F4AA2B6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1662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14.10.2015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6000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14.10.2015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6140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14.10.2015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5934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14.10.2015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5521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14.10.2015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8868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14.10.2015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0680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14.10.2015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88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14.10.2015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14.10.2015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6451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14.10.2015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5419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14.10.2015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2213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14.10.2015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997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14.10.2015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14.10.2015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14.10.2015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14.10.2015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14.10.2015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14.10.2015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CC536-4F3D-4E22-A9F1-A3C6D40310AC}" type="datetimeFigureOut">
              <a:rPr lang="bg-BG" smtClean="0"/>
              <a:t>14.10.2015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Контейнер за заглавие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bg-BG" altLang="bg-BG" smtClean="0"/>
              <a:t>Щракнете, за да редактирате стила на заглавието в образеца</a:t>
            </a:r>
          </a:p>
        </p:txBody>
      </p:sp>
      <p:sp>
        <p:nvSpPr>
          <p:cNvPr id="1027" name="Текстов контейне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altLang="bg-BG" smtClean="0"/>
              <a:t>Щракн., за да ред. стил на загл. в обр.</a:t>
            </a:r>
          </a:p>
          <a:p>
            <a:pPr lvl="1"/>
            <a:r>
              <a:rPr lang="bg-BG" altLang="bg-BG" smtClean="0"/>
              <a:t>Второ ниво</a:t>
            </a:r>
          </a:p>
          <a:p>
            <a:pPr lvl="2"/>
            <a:r>
              <a:rPr lang="bg-BG" altLang="bg-BG" smtClean="0"/>
              <a:t>Трето ниво</a:t>
            </a:r>
          </a:p>
          <a:p>
            <a:pPr lvl="3"/>
            <a:r>
              <a:rPr lang="bg-BG" altLang="bg-BG" smtClean="0"/>
              <a:t>Четвърто ниво</a:t>
            </a:r>
          </a:p>
          <a:p>
            <a:pPr lvl="4"/>
            <a:r>
              <a:rPr lang="bg-BG" altLang="bg-BG" smtClean="0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0F2AF9-A40E-48DA-A08E-E76EBB2BA254}" type="datetime1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14.10.2015 г.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38F98D-F051-40DC-A1AD-615C608C9DD2}" type="slidenum">
              <a:rPr lang="bg-B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239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CC536-4F3D-4E22-A9F1-A3C6D40310AC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14.10.2015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F3F3C-A60D-426C-8F94-912700854F7B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05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5364163" y="1700213"/>
            <a:ext cx="2736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30000"/>
              </a:spcBef>
              <a:spcAft>
                <a:spcPct val="0"/>
              </a:spcAft>
              <a:buFontTx/>
              <a:buNone/>
            </a:pPr>
            <a:r>
              <a:rPr lang="bg-BG" altLang="bg-BG" sz="1200" smtClean="0">
                <a:solidFill>
                  <a:prstClr val="black"/>
                </a:solidFill>
                <a:cs typeface="Arial" charset="0"/>
              </a:rPr>
              <a:t>ОБЛАСТЕН ИНФОРМАЦИОНЕН ЦЕНТЪР ХАСКОВО</a:t>
            </a:r>
          </a:p>
        </p:txBody>
      </p:sp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323850" y="6170613"/>
            <a:ext cx="47529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bg-BG" altLang="bg-BG" sz="80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Проект Изграждане и функциониране на областен информационен център в община  Хасково №  </a:t>
            </a:r>
            <a:r>
              <a:rPr lang="en-US" altLang="bg-BG" sz="80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BG</a:t>
            </a:r>
            <a:r>
              <a:rPr lang="ru-RU" altLang="bg-BG" sz="80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161</a:t>
            </a:r>
            <a:r>
              <a:rPr lang="en-US" altLang="bg-BG" sz="80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PO</a:t>
            </a:r>
            <a:r>
              <a:rPr lang="ru-RU" altLang="bg-BG" sz="80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002-3.3.02-</a:t>
            </a:r>
            <a:r>
              <a:rPr lang="en-US" altLang="bg-BG" sz="80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0</a:t>
            </a:r>
            <a:r>
              <a:rPr lang="ru-RU" altLang="bg-BG" sz="80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001-</a:t>
            </a:r>
            <a:r>
              <a:rPr lang="en-US" altLang="bg-BG" sz="80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ru-RU" altLang="bg-BG" sz="80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0001 </a:t>
            </a:r>
            <a:r>
              <a:rPr lang="bg-BG" altLang="bg-BG" sz="80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финансиран от Оперативна програма </a:t>
            </a:r>
            <a:r>
              <a:rPr lang="en-US" altLang="bg-BG" sz="80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“</a:t>
            </a:r>
            <a:r>
              <a:rPr lang="bg-BG" altLang="bg-BG" sz="80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Техническа помощ”, съфинансирана от Европейския съюз чрез Европейския фонд за регионално развитие.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bg-BG" altLang="bg-BG" sz="800" smtClean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172" name="Text Box 7"/>
          <p:cNvSpPr txBox="1">
            <a:spLocks noChangeArrowheads="1"/>
          </p:cNvSpPr>
          <p:nvPr/>
        </p:nvSpPr>
        <p:spPr bwMode="auto">
          <a:xfrm>
            <a:off x="857250" y="2486025"/>
            <a:ext cx="7358063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bg-BG" altLang="bg-BG" sz="44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Кандидатстване чрез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bg-BG" altLang="bg-BG" sz="44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ИСУН 2020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bg-BG" altLang="bg-BG" sz="1400" smtClean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bg-BG" altLang="bg-BG" sz="1400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11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38CFE-39CB-4C83-AD8F-E2A8A0B3176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Правоъгълник 1"/>
          <p:cNvSpPr/>
          <p:nvPr/>
        </p:nvSpPr>
        <p:spPr>
          <a:xfrm>
            <a:off x="54076" y="2828835"/>
            <a:ext cx="90899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prstClr val="black"/>
                </a:solidFill>
              </a:rPr>
              <a:t>https://eumis2020.government.bg/</a:t>
            </a:r>
            <a:endParaRPr lang="bg-BG" sz="4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4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38CFE-39CB-4C83-AD8F-E2A8A0B3176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Контейнер за съдържание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5252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037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38CFE-39CB-4C83-AD8F-E2A8A0B3176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Контейнер за съдържани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492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38CFE-39CB-4C83-AD8F-E2A8A0B3176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Контейнер за съдържани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92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38CFE-39CB-4C83-AD8F-E2A8A0B3176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Картина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69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38CFE-39CB-4C83-AD8F-E2A8A0B3176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Картина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492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38CFE-39CB-4C83-AD8F-E2A8A0B3176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Картина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492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38CFE-39CB-4C83-AD8F-E2A8A0B3176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bg-BG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Картина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492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тема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Презентация на цял екран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Заглавия на слайдовете</vt:lpstr>
      </vt:variant>
      <vt:variant>
        <vt:i4>9</vt:i4>
      </vt:variant>
    </vt:vector>
  </HeadingPairs>
  <TitlesOfParts>
    <vt:vector size="12" baseType="lpstr">
      <vt:lpstr>Office тема</vt:lpstr>
      <vt:lpstr>1_Office тема</vt:lpstr>
      <vt:lpstr>2_Office тема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PowerPoint</dc:title>
  <dc:creator>dimo</dc:creator>
  <cp:lastModifiedBy>dimo</cp:lastModifiedBy>
  <cp:revision>2</cp:revision>
  <dcterms:created xsi:type="dcterms:W3CDTF">2015-10-13T13:02:41Z</dcterms:created>
  <dcterms:modified xsi:type="dcterms:W3CDTF">2015-10-14T06:10:06Z</dcterms:modified>
</cp:coreProperties>
</file>